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B88229-2BE6-446D-BA4E-F1D6F04C5D68}" v="2" dt="2020-08-11T01:44:00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519" autoAdjust="0"/>
  </p:normalViewPr>
  <p:slideViewPr>
    <p:cSldViewPr snapToGrid="0">
      <p:cViewPr varScale="1">
        <p:scale>
          <a:sx n="58" d="100"/>
          <a:sy n="58" d="100"/>
        </p:scale>
        <p:origin x="1218" y="66"/>
      </p:cViewPr>
      <p:guideLst/>
    </p:cSldViewPr>
  </p:slideViewPr>
  <p:outlineViewPr>
    <p:cViewPr>
      <p:scale>
        <a:sx n="33" d="100"/>
        <a:sy n="33" d="100"/>
      </p:scale>
      <p:origin x="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, Lan" userId="a3bc5a98-3825-48ff-ada8-9d3c1c2a0aa1" providerId="ADAL" clId="{C3B88229-2BE6-446D-BA4E-F1D6F04C5D68}"/>
    <pc:docChg chg="custSel modSld">
      <pc:chgData name="Nguyen, Lan" userId="a3bc5a98-3825-48ff-ada8-9d3c1c2a0aa1" providerId="ADAL" clId="{C3B88229-2BE6-446D-BA4E-F1D6F04C5D68}" dt="2020-08-14T19:05:57.700" v="290" actId="20577"/>
      <pc:docMkLst>
        <pc:docMk/>
      </pc:docMkLst>
      <pc:sldChg chg="modNotesTx">
        <pc:chgData name="Nguyen, Lan" userId="a3bc5a98-3825-48ff-ada8-9d3c1c2a0aa1" providerId="ADAL" clId="{C3B88229-2BE6-446D-BA4E-F1D6F04C5D68}" dt="2020-08-14T17:32:43.646" v="164" actId="20577"/>
        <pc:sldMkLst>
          <pc:docMk/>
          <pc:sldMk cId="1487294459" sldId="256"/>
        </pc:sldMkLst>
      </pc:sldChg>
      <pc:sldChg chg="modSp modNotesTx">
        <pc:chgData name="Nguyen, Lan" userId="a3bc5a98-3825-48ff-ada8-9d3c1c2a0aa1" providerId="ADAL" clId="{C3B88229-2BE6-446D-BA4E-F1D6F04C5D68}" dt="2020-08-14T19:05:57.700" v="290" actId="20577"/>
        <pc:sldMkLst>
          <pc:docMk/>
          <pc:sldMk cId="802782749" sldId="257"/>
        </pc:sldMkLst>
        <pc:spChg chg="mod">
          <ac:chgData name="Nguyen, Lan" userId="a3bc5a98-3825-48ff-ada8-9d3c1c2a0aa1" providerId="ADAL" clId="{C3B88229-2BE6-446D-BA4E-F1D6F04C5D68}" dt="2020-08-14T19:05:57.700" v="290" actId="20577"/>
          <ac:spMkLst>
            <pc:docMk/>
            <pc:sldMk cId="802782749" sldId="257"/>
            <ac:spMk id="3" creationId="{C8E64F7C-649A-4CE5-892E-290C86CD5A66}"/>
          </ac:spMkLst>
        </pc:spChg>
      </pc:sldChg>
      <pc:sldChg chg="modSp modNotesTx">
        <pc:chgData name="Nguyen, Lan" userId="a3bc5a98-3825-48ff-ada8-9d3c1c2a0aa1" providerId="ADAL" clId="{C3B88229-2BE6-446D-BA4E-F1D6F04C5D68}" dt="2020-08-14T19:05:15.062" v="275" actId="20577"/>
        <pc:sldMkLst>
          <pc:docMk/>
          <pc:sldMk cId="2763726249" sldId="258"/>
        </pc:sldMkLst>
        <pc:spChg chg="mod">
          <ac:chgData name="Nguyen, Lan" userId="a3bc5a98-3825-48ff-ada8-9d3c1c2a0aa1" providerId="ADAL" clId="{C3B88229-2BE6-446D-BA4E-F1D6F04C5D68}" dt="2020-08-14T19:05:15.062" v="275" actId="20577"/>
          <ac:spMkLst>
            <pc:docMk/>
            <pc:sldMk cId="2763726249" sldId="258"/>
            <ac:spMk id="3" creationId="{1E17EF40-D9FA-4AA7-92BF-2425E82F26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EB2FC-9F0B-4004-B7F0-4D40FB273C6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5DE8-CBD1-492D-B2D5-3A7F2493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3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________ and to all the Committee members. </a:t>
            </a:r>
          </a:p>
          <a:p>
            <a:endParaRPr lang="en-US" dirty="0"/>
          </a:p>
          <a:p>
            <a:r>
              <a:rPr lang="en-US" dirty="0"/>
              <a:t>My name is __________ and I’m a staff person with the King County Council. </a:t>
            </a:r>
          </a:p>
          <a:p>
            <a:endParaRPr lang="en-US" dirty="0"/>
          </a:p>
          <a:p>
            <a:r>
              <a:rPr lang="en-US" dirty="0"/>
              <a:t>Today I will be presenting on the appointment to fill the final open seat on the Implementation Board. This material has also been included in the meeting packet for your information.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will be sharing my screen/_____________ will be sharing their screen with you for this part of the agenda.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you will recall, the Governing Committee received a briefing last month on the Implementation Board. This briefing included an overview of the expertise and characteristics that the Implementation must hold, as called for in the ILA. </a:t>
            </a:r>
          </a:p>
          <a:p>
            <a:endParaRPr lang="en-US" dirty="0"/>
          </a:p>
          <a:p>
            <a:r>
              <a:rPr lang="en-US" dirty="0"/>
              <a:t>At that meeting, the Committee took action to confirm all twelve of the nominees, with one seat outstanding. </a:t>
            </a:r>
          </a:p>
          <a:p>
            <a:endParaRPr lang="en-US" dirty="0"/>
          </a:p>
          <a:p>
            <a:r>
              <a:rPr lang="en-US" dirty="0"/>
              <a:t>Today, I will present for your consideration the nominee to serve in this seat of the Implementation Board.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20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King County Council nominates Michael Ramos to the Implementation Board.</a:t>
            </a:r>
          </a:p>
          <a:p>
            <a:endParaRPr lang="en-US" dirty="0"/>
          </a:p>
          <a:p>
            <a:r>
              <a:rPr lang="en-US" dirty="0"/>
              <a:t>Michael currently serves as the Executive Director of The Church Council of Greater Seattle, a position he’s held for 12 years. </a:t>
            </a:r>
          </a:p>
          <a:p>
            <a:endParaRPr lang="en-US" dirty="0"/>
          </a:p>
          <a:p>
            <a:r>
              <a:rPr lang="en-US" dirty="0"/>
              <a:t>His approach is to bring a faith lens to his work with people and communities experiencing marginalization, including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Latinx community in Oakland,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Housed and un-housed Central American refugees in Seattle,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Unhoused residents in </a:t>
            </a:r>
            <a:r>
              <a:rPr lang="en-US"/>
              <a:t>Tacoma.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Church Council has long been active in service to King County residents, and Michael’s leadership includes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Overseeing direct service programs,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Advocating for equitable resources across the Continuum of Care throughout King County,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Focusing on the intersection of homelessness and the lack of affordable housing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expertise Michael brings with him fulfill the requirements of fiscal oversight, homelessness service provision, and youth services.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84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the members of the King County Council like to share anything else about Michael Ramos? </a:t>
            </a:r>
          </a:p>
          <a:p>
            <a:endParaRPr lang="en-US" dirty="0"/>
          </a:p>
          <a:p>
            <a:r>
              <a:rPr lang="en-US" dirty="0"/>
              <a:t>{Then throw back to Chair of the meeting for next steps – vote}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93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0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5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39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5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2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0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7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AE087A-C0BF-4143-8844-3AB9A520C22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DC9D26-C564-4AD7-80DB-F65C90592BD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45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C01C-CCDD-4D51-9052-3BE78C87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580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Confirmation of </a:t>
            </a:r>
            <a:br>
              <a:rPr lang="en-US" dirty="0"/>
            </a:br>
            <a:r>
              <a:rPr lang="en-US" dirty="0"/>
              <a:t>Appointment to the Implementation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DF3D0-4ABD-4270-BFA2-AD5D0AC7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2816"/>
            <a:ext cx="9144000" cy="900387"/>
          </a:xfrm>
        </p:spPr>
        <p:txBody>
          <a:bodyPr>
            <a:normAutofit fontScale="55000" lnSpcReduction="20000"/>
          </a:bodyPr>
          <a:lstStyle/>
          <a:p>
            <a:endParaRPr lang="en-US" sz="2000" dirty="0"/>
          </a:p>
          <a:p>
            <a:pPr algn="ctr"/>
            <a:r>
              <a:rPr lang="en-US" sz="2600" dirty="0"/>
              <a:t>King County Regional Homelessness Authority Governing Committee</a:t>
            </a:r>
          </a:p>
          <a:p>
            <a:pPr algn="ctr"/>
            <a:r>
              <a:rPr lang="en-US" sz="2600" dirty="0"/>
              <a:t>8/20/2020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2853B-481E-4C51-9216-AECB917AA99D}"/>
              </a:ext>
            </a:extLst>
          </p:cNvPr>
          <p:cNvCxnSpPr/>
          <p:nvPr/>
        </p:nvCxnSpPr>
        <p:spPr>
          <a:xfrm>
            <a:off x="3180521" y="5214851"/>
            <a:ext cx="583095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29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149A-EBD3-4D13-B613-93F9ADB4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KCRHA Implementation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7EF40-D9FA-4AA7-92BF-2425E82F2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Implementation Board must hold expertise and characteristics as described in the ILA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Twelve members of the Implementation Board were confirmed by the Governing Committee at the July 18 meeting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/>
              <a:t> Governing Committee action today: </a:t>
            </a:r>
            <a:r>
              <a:rPr lang="en-US" sz="2800" dirty="0"/>
              <a:t>Consider and vote on confirmation of the nominee to the Implementation Board</a:t>
            </a:r>
          </a:p>
        </p:txBody>
      </p:sp>
    </p:spTree>
    <p:extLst>
      <p:ext uri="{BB962C8B-B14F-4D97-AF65-F5344CB8AC3E}">
        <p14:creationId xmlns:p14="http://schemas.microsoft.com/office/powerpoint/2010/main" val="276372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D82A-762B-4D1D-B75D-4053C10E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County Council Appointee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64F7C-649A-4CE5-892E-290C86CD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5561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Michael Ramos</a:t>
            </a:r>
          </a:p>
          <a:p>
            <a:r>
              <a:rPr lang="en-US" sz="2600" dirty="0"/>
              <a:t>Five year term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 Executive Director, The Church Council of Greater Seattle since 2008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 Brings a faith lens to work alongside people and communities experiencing marginalization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 Leadership to continue The Church Council’s long history of service to King County residents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Fulfills </a:t>
            </a:r>
            <a:r>
              <a:rPr lang="en-US" sz="2600"/>
              <a:t>expertise of fiscal </a:t>
            </a:r>
            <a:r>
              <a:rPr lang="en-US" sz="2600" dirty="0"/>
              <a:t>oversight, homelessness service provision, and youth services</a:t>
            </a:r>
          </a:p>
        </p:txBody>
      </p:sp>
    </p:spTree>
    <p:extLst>
      <p:ext uri="{BB962C8B-B14F-4D97-AF65-F5344CB8AC3E}">
        <p14:creationId xmlns:p14="http://schemas.microsoft.com/office/powerpoint/2010/main" val="80278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72A31-0E66-489A-9374-91DD37C7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600" dirty="0"/>
          </a:p>
          <a:p>
            <a:pPr algn="ctr"/>
            <a:r>
              <a:rPr lang="en-US" sz="66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2670443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4D5836DFFE04BA9B46D91BCA59776" ma:contentTypeVersion="12" ma:contentTypeDescription="Create a new document." ma:contentTypeScope="" ma:versionID="a6f23c365cb1410a239fcb7998bbf734">
  <xsd:schema xmlns:xsd="http://www.w3.org/2001/XMLSchema" xmlns:xs="http://www.w3.org/2001/XMLSchema" xmlns:p="http://schemas.microsoft.com/office/2006/metadata/properties" xmlns:ns3="760773ee-f1c4-4495-af1a-475f451ee8da" xmlns:ns4="4d1c4ae1-4439-4efa-b7c1-7cc93fad748b" targetNamespace="http://schemas.microsoft.com/office/2006/metadata/properties" ma:root="true" ma:fieldsID="187c95ee657467b36f5df34476be4ded" ns3:_="" ns4:_="">
    <xsd:import namespace="760773ee-f1c4-4495-af1a-475f451ee8da"/>
    <xsd:import namespace="4d1c4ae1-4439-4efa-b7c1-7cc93fad74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773ee-f1c4-4495-af1a-475f451ee8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c4ae1-4439-4efa-b7c1-7cc93fad748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B649C8-0068-4A5E-8751-8E9D71BE4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773ee-f1c4-4495-af1a-475f451ee8da"/>
    <ds:schemaRef ds:uri="4d1c4ae1-4439-4efa-b7c1-7cc93fad7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E36B5-9878-4CF5-A3AA-0FBB178A6F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5B71C5-ABCA-4E87-9871-9C16E2A1D3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472</Words>
  <Application>Microsoft Office PowerPoint</Application>
  <PresentationFormat>Widescreen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Confirmation of  Appointment to the Implementation Board</vt:lpstr>
      <vt:lpstr>KCRHA Implementation Board</vt:lpstr>
      <vt:lpstr>King County Council Appointee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Confirmation of Appointments to the Implementation Board</dc:title>
  <dc:creator>Nguyen, Lan</dc:creator>
  <cp:lastModifiedBy>Nguyen, Lan</cp:lastModifiedBy>
  <cp:revision>12</cp:revision>
  <dcterms:created xsi:type="dcterms:W3CDTF">2020-08-10T23:08:27Z</dcterms:created>
  <dcterms:modified xsi:type="dcterms:W3CDTF">2020-08-14T19:06:00Z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0x010100A8D4D5836DFFE04BA9B46D91BCA59776</vt:lpwstr>
  </property>
</Properties>
</file>