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omments/modernComment_14F_EBB46C81.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27"/>
  </p:notesMasterIdLst>
  <p:sldIdLst>
    <p:sldId id="304" r:id="rId5"/>
    <p:sldId id="285" r:id="rId6"/>
    <p:sldId id="305" r:id="rId7"/>
    <p:sldId id="256" r:id="rId8"/>
    <p:sldId id="333" r:id="rId9"/>
    <p:sldId id="328" r:id="rId10"/>
    <p:sldId id="319" r:id="rId11"/>
    <p:sldId id="320" r:id="rId12"/>
    <p:sldId id="324" r:id="rId13"/>
    <p:sldId id="325" r:id="rId14"/>
    <p:sldId id="326" r:id="rId15"/>
    <p:sldId id="322" r:id="rId16"/>
    <p:sldId id="331" r:id="rId17"/>
    <p:sldId id="330" r:id="rId18"/>
    <p:sldId id="332" r:id="rId19"/>
    <p:sldId id="327" r:id="rId20"/>
    <p:sldId id="329" r:id="rId21"/>
    <p:sldId id="334" r:id="rId22"/>
    <p:sldId id="336" r:id="rId23"/>
    <p:sldId id="337" r:id="rId24"/>
    <p:sldId id="335" r:id="rId25"/>
    <p:sldId id="25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77BAC55-54CD-D810-E0BA-6003ED710E76}" name="Kelsey Beckmeyer" initials="KB" userId="S::kelsey.beckmeyer@kcrha.org::cbf483d1-f5cc-426c-8c51-c23ae8d3b11b" providerId="AD"/>
  <p188:author id="{8BA1B55F-0610-A8D3-F8AF-B1F6199761F6}" name="Ruby Romero" initials="" userId="S::ac-rromero@kcrha.org::dce73733-4eb5-4bd5-bf30-ba3bf4aee214" providerId="AD"/>
  <p188:author id="{4C8034A1-0A63-08E1-A1C6-9911F399D2D7}" name="Dorsol Plants" initials="" userId="S::ac-dplants@kcrha.org::c9cdd6c5-80c5-49a5-a6c4-13cf4a44baf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A100E3-026D-E858-E94A-D60C314E7C39}" v="1" dt="2025-06-03T00:54:26.083"/>
    <p1510:client id="{36EBCC52-EEC2-34FF-B999-610D9E5D2F13}" v="1" dt="2025-06-03T16:14:14.8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72" y="3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sey Beckmeyer" userId="S::kelsey.beckmeyer@kcrha.org::cbf483d1-f5cc-426c-8c51-c23ae8d3b11b" providerId="AD" clId="Web-{36EBCC52-EEC2-34FF-B999-610D9E5D2F13}"/>
    <pc:docChg chg="modSld">
      <pc:chgData name="Kelsey Beckmeyer" userId="S::kelsey.beckmeyer@kcrha.org::cbf483d1-f5cc-426c-8c51-c23ae8d3b11b" providerId="AD" clId="Web-{36EBCC52-EEC2-34FF-B999-610D9E5D2F13}" dt="2025-06-03T16:14:02.097" v="40" actId="20577"/>
      <pc:docMkLst>
        <pc:docMk/>
      </pc:docMkLst>
      <pc:sldChg chg="modSp modCm">
        <pc:chgData name="Kelsey Beckmeyer" userId="S::kelsey.beckmeyer@kcrha.org::cbf483d1-f5cc-426c-8c51-c23ae8d3b11b" providerId="AD" clId="Web-{36EBCC52-EEC2-34FF-B999-610D9E5D2F13}" dt="2025-06-03T16:14:02.097" v="40" actId="20577"/>
        <pc:sldMkLst>
          <pc:docMk/>
          <pc:sldMk cId="3954470017" sldId="335"/>
        </pc:sldMkLst>
        <pc:spChg chg="mod">
          <ac:chgData name="Kelsey Beckmeyer" userId="S::kelsey.beckmeyer@kcrha.org::cbf483d1-f5cc-426c-8c51-c23ae8d3b11b" providerId="AD" clId="Web-{36EBCC52-EEC2-34FF-B999-610D9E5D2F13}" dt="2025-06-03T16:14:02.097" v="40" actId="20577"/>
          <ac:spMkLst>
            <pc:docMk/>
            <pc:sldMk cId="3954470017" sldId="335"/>
            <ac:spMk id="3" creationId="{7EBBF206-EAD5-77DD-83AA-66B91CAF7BCF}"/>
          </ac:spMkLst>
        </pc:spChg>
        <pc:extLst>
          <p:ext xmlns:p="http://schemas.openxmlformats.org/presentationml/2006/main" uri="{D6D511B9-2390-475A-947B-AFAB55BFBCF1}">
            <pc226:cmChg xmlns:pc226="http://schemas.microsoft.com/office/powerpoint/2022/06/main/command" chg="mod">
              <pc226:chgData name="Kelsey Beckmeyer" userId="S::kelsey.beckmeyer@kcrha.org::cbf483d1-f5cc-426c-8c51-c23ae8d3b11b" providerId="AD" clId="Web-{36EBCC52-EEC2-34FF-B999-610D9E5D2F13}" dt="2025-06-03T16:14:02.097" v="40" actId="20577"/>
              <pc2:cmMkLst xmlns:pc2="http://schemas.microsoft.com/office/powerpoint/2019/9/main/command">
                <pc:docMk/>
                <pc:sldMk cId="3954470017" sldId="335"/>
                <pc2:cmMk id="{30621336-BCC1-4E27-8375-89298D5DA2DD}"/>
              </pc2:cmMkLst>
            </pc226:cmChg>
          </p:ext>
        </pc:extLst>
      </pc:sldChg>
    </pc:docChg>
  </pc:docChgLst>
  <pc:docChgLst>
    <pc:chgData name="Kelsey Beckmeyer" userId="S::kelsey.beckmeyer@kcrha.org::cbf483d1-f5cc-426c-8c51-c23ae8d3b11b" providerId="AD" clId="Web-{D21A42CD-C21B-94B7-C68F-AD9202D5A975}"/>
    <pc:docChg chg="addSld delSld modSld sldOrd">
      <pc:chgData name="Kelsey Beckmeyer" userId="S::kelsey.beckmeyer@kcrha.org::cbf483d1-f5cc-426c-8c51-c23ae8d3b11b" providerId="AD" clId="Web-{D21A42CD-C21B-94B7-C68F-AD9202D5A975}" dt="2025-05-07T16:20:14.541" v="620"/>
      <pc:docMkLst>
        <pc:docMk/>
      </pc:docMkLst>
      <pc:sldChg chg="del">
        <pc:chgData name="Kelsey Beckmeyer" userId="S::kelsey.beckmeyer@kcrha.org::cbf483d1-f5cc-426c-8c51-c23ae8d3b11b" providerId="AD" clId="Web-{D21A42CD-C21B-94B7-C68F-AD9202D5A975}" dt="2025-05-05T23:14:43.881" v="38"/>
        <pc:sldMkLst>
          <pc:docMk/>
          <pc:sldMk cId="473135561" sldId="309"/>
        </pc:sldMkLst>
      </pc:sldChg>
      <pc:sldChg chg="del">
        <pc:chgData name="Kelsey Beckmeyer" userId="S::kelsey.beckmeyer@kcrha.org::cbf483d1-f5cc-426c-8c51-c23ae8d3b11b" providerId="AD" clId="Web-{D21A42CD-C21B-94B7-C68F-AD9202D5A975}" dt="2025-05-05T23:14:45.490" v="40"/>
        <pc:sldMkLst>
          <pc:docMk/>
          <pc:sldMk cId="3079065953" sldId="310"/>
        </pc:sldMkLst>
      </pc:sldChg>
      <pc:sldChg chg="del">
        <pc:chgData name="Kelsey Beckmeyer" userId="S::kelsey.beckmeyer@kcrha.org::cbf483d1-f5cc-426c-8c51-c23ae8d3b11b" providerId="AD" clId="Web-{D21A42CD-C21B-94B7-C68F-AD9202D5A975}" dt="2025-05-05T23:14:46.303" v="41"/>
        <pc:sldMkLst>
          <pc:docMk/>
          <pc:sldMk cId="2742701877" sldId="311"/>
        </pc:sldMkLst>
      </pc:sldChg>
      <pc:sldChg chg="del">
        <pc:chgData name="Kelsey Beckmeyer" userId="S::kelsey.beckmeyer@kcrha.org::cbf483d1-f5cc-426c-8c51-c23ae8d3b11b" providerId="AD" clId="Web-{D21A42CD-C21B-94B7-C68F-AD9202D5A975}" dt="2025-05-05T23:14:44.740" v="39"/>
        <pc:sldMkLst>
          <pc:docMk/>
          <pc:sldMk cId="2245514277" sldId="312"/>
        </pc:sldMkLst>
      </pc:sldChg>
      <pc:sldChg chg="del">
        <pc:chgData name="Kelsey Beckmeyer" userId="S::kelsey.beckmeyer@kcrha.org::cbf483d1-f5cc-426c-8c51-c23ae8d3b11b" providerId="AD" clId="Web-{D21A42CD-C21B-94B7-C68F-AD9202D5A975}" dt="2025-05-05T23:14:46.787" v="42"/>
        <pc:sldMkLst>
          <pc:docMk/>
          <pc:sldMk cId="3473424234" sldId="313"/>
        </pc:sldMkLst>
      </pc:sldChg>
      <pc:sldChg chg="del">
        <pc:chgData name="Kelsey Beckmeyer" userId="S::kelsey.beckmeyer@kcrha.org::cbf483d1-f5cc-426c-8c51-c23ae8d3b11b" providerId="AD" clId="Web-{D21A42CD-C21B-94B7-C68F-AD9202D5A975}" dt="2025-05-05T23:14:47.272" v="43"/>
        <pc:sldMkLst>
          <pc:docMk/>
          <pc:sldMk cId="1896311737" sldId="314"/>
        </pc:sldMkLst>
      </pc:sldChg>
      <pc:sldChg chg="del">
        <pc:chgData name="Kelsey Beckmeyer" userId="S::kelsey.beckmeyer@kcrha.org::cbf483d1-f5cc-426c-8c51-c23ae8d3b11b" providerId="AD" clId="Web-{D21A42CD-C21B-94B7-C68F-AD9202D5A975}" dt="2025-05-05T23:14:48.147" v="45"/>
        <pc:sldMkLst>
          <pc:docMk/>
          <pc:sldMk cId="3206719727" sldId="315"/>
        </pc:sldMkLst>
      </pc:sldChg>
      <pc:sldChg chg="del">
        <pc:chgData name="Kelsey Beckmeyer" userId="S::kelsey.beckmeyer@kcrha.org::cbf483d1-f5cc-426c-8c51-c23ae8d3b11b" providerId="AD" clId="Web-{D21A42CD-C21B-94B7-C68F-AD9202D5A975}" dt="2025-05-05T23:14:47.709" v="44"/>
        <pc:sldMkLst>
          <pc:docMk/>
          <pc:sldMk cId="2415355937" sldId="316"/>
        </pc:sldMkLst>
      </pc:sldChg>
      <pc:sldChg chg="del">
        <pc:chgData name="Kelsey Beckmeyer" userId="S::kelsey.beckmeyer@kcrha.org::cbf483d1-f5cc-426c-8c51-c23ae8d3b11b" providerId="AD" clId="Web-{D21A42CD-C21B-94B7-C68F-AD9202D5A975}" dt="2025-05-05T23:14:43.522" v="37"/>
        <pc:sldMkLst>
          <pc:docMk/>
          <pc:sldMk cId="65791866" sldId="317"/>
        </pc:sldMkLst>
      </pc:sldChg>
      <pc:sldChg chg="del">
        <pc:chgData name="Kelsey Beckmeyer" userId="S::kelsey.beckmeyer@kcrha.org::cbf483d1-f5cc-426c-8c51-c23ae8d3b11b" providerId="AD" clId="Web-{D21A42CD-C21B-94B7-C68F-AD9202D5A975}" dt="2025-05-05T23:14:48.944" v="46"/>
        <pc:sldMkLst>
          <pc:docMk/>
          <pc:sldMk cId="2528978129" sldId="318"/>
        </pc:sldMkLst>
      </pc:sldChg>
      <pc:sldChg chg="addSp delSp modSp mod modClrScheme chgLayout">
        <pc:chgData name="Kelsey Beckmeyer" userId="S::kelsey.beckmeyer@kcrha.org::cbf483d1-f5cc-426c-8c51-c23ae8d3b11b" providerId="AD" clId="Web-{D21A42CD-C21B-94B7-C68F-AD9202D5A975}" dt="2025-05-05T23:28:23.169" v="120" actId="14100"/>
        <pc:sldMkLst>
          <pc:docMk/>
          <pc:sldMk cId="384645148" sldId="320"/>
        </pc:sldMkLst>
        <pc:spChg chg="mod">
          <ac:chgData name="Kelsey Beckmeyer" userId="S::kelsey.beckmeyer@kcrha.org::cbf483d1-f5cc-426c-8c51-c23ae8d3b11b" providerId="AD" clId="Web-{D21A42CD-C21B-94B7-C68F-AD9202D5A975}" dt="2025-05-05T23:25:22.570" v="83"/>
          <ac:spMkLst>
            <pc:docMk/>
            <pc:sldMk cId="384645148" sldId="320"/>
            <ac:spMk id="4" creationId="{871ABDA7-C06D-BCCE-2593-8FB8BBECE57A}"/>
          </ac:spMkLst>
        </pc:spChg>
        <pc:spChg chg="mod ord">
          <ac:chgData name="Kelsey Beckmeyer" userId="S::kelsey.beckmeyer@kcrha.org::cbf483d1-f5cc-426c-8c51-c23ae8d3b11b" providerId="AD" clId="Web-{D21A42CD-C21B-94B7-C68F-AD9202D5A975}" dt="2025-05-05T23:28:23.169" v="120" actId="14100"/>
          <ac:spMkLst>
            <pc:docMk/>
            <pc:sldMk cId="384645148" sldId="320"/>
            <ac:spMk id="79" creationId="{7D8CB227-1EBE-7F6F-35CE-0DEFEBDEF61E}"/>
          </ac:spMkLst>
        </pc:spChg>
        <pc:spChg chg="del">
          <ac:chgData name="Kelsey Beckmeyer" userId="S::kelsey.beckmeyer@kcrha.org::cbf483d1-f5cc-426c-8c51-c23ae8d3b11b" providerId="AD" clId="Web-{D21A42CD-C21B-94B7-C68F-AD9202D5A975}" dt="2025-05-05T23:25:22.570" v="83"/>
          <ac:spMkLst>
            <pc:docMk/>
            <pc:sldMk cId="384645148" sldId="320"/>
            <ac:spMk id="84" creationId="{DBC4EABD-8BF8-B569-94EC-0929CE36F198}"/>
          </ac:spMkLst>
        </pc:spChg>
        <pc:picChg chg="add mod">
          <ac:chgData name="Kelsey Beckmeyer" userId="S::kelsey.beckmeyer@kcrha.org::cbf483d1-f5cc-426c-8c51-c23ae8d3b11b" providerId="AD" clId="Web-{D21A42CD-C21B-94B7-C68F-AD9202D5A975}" dt="2025-05-05T23:28:15.294" v="115"/>
          <ac:picMkLst>
            <pc:docMk/>
            <pc:sldMk cId="384645148" sldId="320"/>
            <ac:picMk id="2" creationId="{BF664642-80FE-7589-358A-FACF194410AC}"/>
          </ac:picMkLst>
        </pc:picChg>
      </pc:sldChg>
      <pc:sldChg chg="del">
        <pc:chgData name="Kelsey Beckmeyer" userId="S::kelsey.beckmeyer@kcrha.org::cbf483d1-f5cc-426c-8c51-c23ae8d3b11b" providerId="AD" clId="Web-{D21A42CD-C21B-94B7-C68F-AD9202D5A975}" dt="2025-05-05T23:12:07.845" v="6"/>
        <pc:sldMkLst>
          <pc:docMk/>
          <pc:sldMk cId="2741972453" sldId="321"/>
        </pc:sldMkLst>
      </pc:sldChg>
      <pc:sldChg chg="addSp delSp modSp mod modClrScheme chgLayout">
        <pc:chgData name="Kelsey Beckmeyer" userId="S::kelsey.beckmeyer@kcrha.org::cbf483d1-f5cc-426c-8c51-c23ae8d3b11b" providerId="AD" clId="Web-{D21A42CD-C21B-94B7-C68F-AD9202D5A975}" dt="2025-05-05T23:27:27.449" v="104"/>
        <pc:sldMkLst>
          <pc:docMk/>
          <pc:sldMk cId="1484941486" sldId="322"/>
        </pc:sldMkLst>
        <pc:spChg chg="mod">
          <ac:chgData name="Kelsey Beckmeyer" userId="S::kelsey.beckmeyer@kcrha.org::cbf483d1-f5cc-426c-8c51-c23ae8d3b11b" providerId="AD" clId="Web-{D21A42CD-C21B-94B7-C68F-AD9202D5A975}" dt="2025-05-05T23:27:15.558" v="98"/>
          <ac:spMkLst>
            <pc:docMk/>
            <pc:sldMk cId="1484941486" sldId="322"/>
            <ac:spMk id="4" creationId="{12EE1D16-C8D2-46CA-B51B-E376CE18FD5B}"/>
          </ac:spMkLst>
        </pc:spChg>
        <pc:spChg chg="add mod ord">
          <ac:chgData name="Kelsey Beckmeyer" userId="S::kelsey.beckmeyer@kcrha.org::cbf483d1-f5cc-426c-8c51-c23ae8d3b11b" providerId="AD" clId="Web-{D21A42CD-C21B-94B7-C68F-AD9202D5A975}" dt="2025-05-05T23:27:27.449" v="104"/>
          <ac:spMkLst>
            <pc:docMk/>
            <pc:sldMk cId="1484941486" sldId="322"/>
            <ac:spMk id="75" creationId="{7F97F3C7-7393-C426-6EE5-F576FE87B531}"/>
          </ac:spMkLst>
        </pc:spChg>
        <pc:graphicFrameChg chg="del modGraphic">
          <ac:chgData name="Kelsey Beckmeyer" userId="S::kelsey.beckmeyer@kcrha.org::cbf483d1-f5cc-426c-8c51-c23ae8d3b11b" providerId="AD" clId="Web-{D21A42CD-C21B-94B7-C68F-AD9202D5A975}" dt="2025-05-05T23:15:15.897" v="49"/>
          <ac:graphicFrameMkLst>
            <pc:docMk/>
            <pc:sldMk cId="1484941486" sldId="322"/>
            <ac:graphicFrameMk id="7" creationId="{FA8C800E-E813-CB8E-336E-76B5D59F9568}"/>
          </ac:graphicFrameMkLst>
        </pc:graphicFrameChg>
        <pc:picChg chg="add mod">
          <ac:chgData name="Kelsey Beckmeyer" userId="S::kelsey.beckmeyer@kcrha.org::cbf483d1-f5cc-426c-8c51-c23ae8d3b11b" providerId="AD" clId="Web-{D21A42CD-C21B-94B7-C68F-AD9202D5A975}" dt="2025-05-05T23:27:15.558" v="98"/>
          <ac:picMkLst>
            <pc:docMk/>
            <pc:sldMk cId="1484941486" sldId="322"/>
            <ac:picMk id="76" creationId="{69E4BDAC-47BA-B74B-603C-245BFF61E886}"/>
          </ac:picMkLst>
        </pc:picChg>
      </pc:sldChg>
      <pc:sldChg chg="del">
        <pc:chgData name="Kelsey Beckmeyer" userId="S::kelsey.beckmeyer@kcrha.org::cbf483d1-f5cc-426c-8c51-c23ae8d3b11b" providerId="AD" clId="Web-{D21A42CD-C21B-94B7-C68F-AD9202D5A975}" dt="2025-05-05T23:14:42.865" v="36"/>
        <pc:sldMkLst>
          <pc:docMk/>
          <pc:sldMk cId="1400371706" sldId="323"/>
        </pc:sldMkLst>
      </pc:sldChg>
      <pc:sldChg chg="addSp delSp modSp mod modClrScheme chgLayout">
        <pc:chgData name="Kelsey Beckmeyer" userId="S::kelsey.beckmeyer@kcrha.org::cbf483d1-f5cc-426c-8c51-c23ae8d3b11b" providerId="AD" clId="Web-{D21A42CD-C21B-94B7-C68F-AD9202D5A975}" dt="2025-05-05T23:28:06.325" v="114" actId="14100"/>
        <pc:sldMkLst>
          <pc:docMk/>
          <pc:sldMk cId="1568096509" sldId="324"/>
        </pc:sldMkLst>
        <pc:spChg chg="mod">
          <ac:chgData name="Kelsey Beckmeyer" userId="S::kelsey.beckmeyer@kcrha.org::cbf483d1-f5cc-426c-8c51-c23ae8d3b11b" providerId="AD" clId="Web-{D21A42CD-C21B-94B7-C68F-AD9202D5A975}" dt="2025-05-05T23:16:03.664" v="59"/>
          <ac:spMkLst>
            <pc:docMk/>
            <pc:sldMk cId="1568096509" sldId="324"/>
            <ac:spMk id="4" creationId="{46C18701-C793-5624-F877-329E4588C752}"/>
          </ac:spMkLst>
        </pc:spChg>
        <pc:spChg chg="mod ord">
          <ac:chgData name="Kelsey Beckmeyer" userId="S::kelsey.beckmeyer@kcrha.org::cbf483d1-f5cc-426c-8c51-c23ae8d3b11b" providerId="AD" clId="Web-{D21A42CD-C21B-94B7-C68F-AD9202D5A975}" dt="2025-05-05T23:28:06.325" v="114" actId="14100"/>
          <ac:spMkLst>
            <pc:docMk/>
            <pc:sldMk cId="1568096509" sldId="324"/>
            <ac:spMk id="79" creationId="{D57DD9C6-3C44-FBA5-702C-B09861CB4AD0}"/>
          </ac:spMkLst>
        </pc:spChg>
        <pc:spChg chg="add del mod">
          <ac:chgData name="Kelsey Beckmeyer" userId="S::kelsey.beckmeyer@kcrha.org::cbf483d1-f5cc-426c-8c51-c23ae8d3b11b" providerId="AD" clId="Web-{D21A42CD-C21B-94B7-C68F-AD9202D5A975}" dt="2025-05-05T23:16:03.664" v="59"/>
          <ac:spMkLst>
            <pc:docMk/>
            <pc:sldMk cId="1568096509" sldId="324"/>
            <ac:spMk id="81" creationId="{106F67D7-430D-D551-2A6D-7356E5DA3DE9}"/>
          </ac:spMkLst>
        </pc:spChg>
        <pc:spChg chg="add del">
          <ac:chgData name="Kelsey Beckmeyer" userId="S::kelsey.beckmeyer@kcrha.org::cbf483d1-f5cc-426c-8c51-c23ae8d3b11b" providerId="AD" clId="Web-{D21A42CD-C21B-94B7-C68F-AD9202D5A975}" dt="2025-05-05T23:13:40.129" v="20"/>
          <ac:spMkLst>
            <pc:docMk/>
            <pc:sldMk cId="1568096509" sldId="324"/>
            <ac:spMk id="84" creationId="{730DB9DC-E038-27E2-123A-98A972A31146}"/>
          </ac:spMkLst>
        </pc:spChg>
        <pc:spChg chg="add del mod">
          <ac:chgData name="Kelsey Beckmeyer" userId="S::kelsey.beckmeyer@kcrha.org::cbf483d1-f5cc-426c-8c51-c23ae8d3b11b" providerId="AD" clId="Web-{D21A42CD-C21B-94B7-C68F-AD9202D5A975}" dt="2025-05-05T23:13:40.129" v="19"/>
          <ac:spMkLst>
            <pc:docMk/>
            <pc:sldMk cId="1568096509" sldId="324"/>
            <ac:spMk id="89" creationId="{AD49139E-ED3A-AC17-974E-9BF68B07BF0A}"/>
          </ac:spMkLst>
        </pc:spChg>
        <pc:picChg chg="add mod">
          <ac:chgData name="Kelsey Beckmeyer" userId="S::kelsey.beckmeyer@kcrha.org::cbf483d1-f5cc-426c-8c51-c23ae8d3b11b" providerId="AD" clId="Web-{D21A42CD-C21B-94B7-C68F-AD9202D5A975}" dt="2025-05-05T23:27:53.293" v="110"/>
          <ac:picMkLst>
            <pc:docMk/>
            <pc:sldMk cId="1568096509" sldId="324"/>
            <ac:picMk id="2" creationId="{2861C6D3-E835-5473-0FFA-2D34C3B1D620}"/>
          </ac:picMkLst>
        </pc:picChg>
      </pc:sldChg>
      <pc:sldChg chg="addSp delSp modSp add mod replId modClrScheme chgLayout">
        <pc:chgData name="Kelsey Beckmeyer" userId="S::kelsey.beckmeyer@kcrha.org::cbf483d1-f5cc-426c-8c51-c23ae8d3b11b" providerId="AD" clId="Web-{D21A42CD-C21B-94B7-C68F-AD9202D5A975}" dt="2025-05-05T23:27:45.387" v="109" actId="14100"/>
        <pc:sldMkLst>
          <pc:docMk/>
          <pc:sldMk cId="1144270626" sldId="325"/>
        </pc:sldMkLst>
        <pc:spChg chg="mod">
          <ac:chgData name="Kelsey Beckmeyer" userId="S::kelsey.beckmeyer@kcrha.org::cbf483d1-f5cc-426c-8c51-c23ae8d3b11b" providerId="AD" clId="Web-{D21A42CD-C21B-94B7-C68F-AD9202D5A975}" dt="2025-05-05T23:16:58.385" v="68"/>
          <ac:spMkLst>
            <pc:docMk/>
            <pc:sldMk cId="1144270626" sldId="325"/>
            <ac:spMk id="4" creationId="{44DB6609-2764-74AA-15D8-8763765623F4}"/>
          </ac:spMkLst>
        </pc:spChg>
        <pc:spChg chg="mod ord">
          <ac:chgData name="Kelsey Beckmeyer" userId="S::kelsey.beckmeyer@kcrha.org::cbf483d1-f5cc-426c-8c51-c23ae8d3b11b" providerId="AD" clId="Web-{D21A42CD-C21B-94B7-C68F-AD9202D5A975}" dt="2025-05-05T23:27:45.387" v="109" actId="14100"/>
          <ac:spMkLst>
            <pc:docMk/>
            <pc:sldMk cId="1144270626" sldId="325"/>
            <ac:spMk id="79" creationId="{D1EECA3B-8B27-7B56-2ECA-FEE43823E998}"/>
          </ac:spMkLst>
        </pc:spChg>
        <pc:spChg chg="del">
          <ac:chgData name="Kelsey Beckmeyer" userId="S::kelsey.beckmeyer@kcrha.org::cbf483d1-f5cc-426c-8c51-c23ae8d3b11b" providerId="AD" clId="Web-{D21A42CD-C21B-94B7-C68F-AD9202D5A975}" dt="2025-05-05T23:16:58.385" v="68"/>
          <ac:spMkLst>
            <pc:docMk/>
            <pc:sldMk cId="1144270626" sldId="325"/>
            <ac:spMk id="84" creationId="{E25F4E18-16E3-54CF-81B2-11710567C792}"/>
          </ac:spMkLst>
        </pc:spChg>
        <pc:picChg chg="add mod">
          <ac:chgData name="Kelsey Beckmeyer" userId="S::kelsey.beckmeyer@kcrha.org::cbf483d1-f5cc-426c-8c51-c23ae8d3b11b" providerId="AD" clId="Web-{D21A42CD-C21B-94B7-C68F-AD9202D5A975}" dt="2025-05-05T23:27:35.058" v="105"/>
          <ac:picMkLst>
            <pc:docMk/>
            <pc:sldMk cId="1144270626" sldId="325"/>
            <ac:picMk id="2" creationId="{03A270A1-C70A-1551-7BC4-FDEC9782FD7A}"/>
          </ac:picMkLst>
        </pc:picChg>
      </pc:sldChg>
      <pc:sldChg chg="addSp delSp modSp add mod replId modClrScheme chgLayout">
        <pc:chgData name="Kelsey Beckmeyer" userId="S::kelsey.beckmeyer@kcrha.org::cbf483d1-f5cc-426c-8c51-c23ae8d3b11b" providerId="AD" clId="Web-{D21A42CD-C21B-94B7-C68F-AD9202D5A975}" dt="2025-05-05T23:26:48.182" v="96"/>
        <pc:sldMkLst>
          <pc:docMk/>
          <pc:sldMk cId="691899130" sldId="326"/>
        </pc:sldMkLst>
        <pc:spChg chg="mod">
          <ac:chgData name="Kelsey Beckmeyer" userId="S::kelsey.beckmeyer@kcrha.org::cbf483d1-f5cc-426c-8c51-c23ae8d3b11b" providerId="AD" clId="Web-{D21A42CD-C21B-94B7-C68F-AD9202D5A975}" dt="2025-05-05T23:26:48.182" v="96"/>
          <ac:spMkLst>
            <pc:docMk/>
            <pc:sldMk cId="691899130" sldId="326"/>
            <ac:spMk id="4" creationId="{BB34646F-04FC-6C49-A8A8-98A4C2B60442}"/>
          </ac:spMkLst>
        </pc:spChg>
        <pc:spChg chg="mod ord">
          <ac:chgData name="Kelsey Beckmeyer" userId="S::kelsey.beckmeyer@kcrha.org::cbf483d1-f5cc-426c-8c51-c23ae8d3b11b" providerId="AD" clId="Web-{D21A42CD-C21B-94B7-C68F-AD9202D5A975}" dt="2025-05-05T23:26:48.182" v="96"/>
          <ac:spMkLst>
            <pc:docMk/>
            <pc:sldMk cId="691899130" sldId="326"/>
            <ac:spMk id="79" creationId="{6760AF45-A2BC-BE57-C32B-57AE999908B7}"/>
          </ac:spMkLst>
        </pc:spChg>
        <pc:spChg chg="del">
          <ac:chgData name="Kelsey Beckmeyer" userId="S::kelsey.beckmeyer@kcrha.org::cbf483d1-f5cc-426c-8c51-c23ae8d3b11b" providerId="AD" clId="Web-{D21A42CD-C21B-94B7-C68F-AD9202D5A975}" dt="2025-05-05T23:26:48.182" v="96"/>
          <ac:spMkLst>
            <pc:docMk/>
            <pc:sldMk cId="691899130" sldId="326"/>
            <ac:spMk id="84" creationId="{FD57BC5D-B16F-EDF5-6A58-D2B13652EE70}"/>
          </ac:spMkLst>
        </pc:spChg>
        <pc:picChg chg="add mod">
          <ac:chgData name="Kelsey Beckmeyer" userId="S::kelsey.beckmeyer@kcrha.org::cbf483d1-f5cc-426c-8c51-c23ae8d3b11b" providerId="AD" clId="Web-{D21A42CD-C21B-94B7-C68F-AD9202D5A975}" dt="2025-05-05T23:26:48.182" v="96"/>
          <ac:picMkLst>
            <pc:docMk/>
            <pc:sldMk cId="691899130" sldId="326"/>
            <ac:picMk id="2" creationId="{EB101BD7-EBDD-9DFF-9697-286490F22153}"/>
          </ac:picMkLst>
        </pc:picChg>
      </pc:sldChg>
      <pc:sldChg chg="addSp delSp modSp new mod ord modClrScheme chgLayout">
        <pc:chgData name="Kelsey Beckmeyer" userId="S::kelsey.beckmeyer@kcrha.org::cbf483d1-f5cc-426c-8c51-c23ae8d3b11b" providerId="AD" clId="Web-{D21A42CD-C21B-94B7-C68F-AD9202D5A975}" dt="2025-05-06T21:28:33.396" v="609" actId="14100"/>
        <pc:sldMkLst>
          <pc:docMk/>
          <pc:sldMk cId="22163283" sldId="327"/>
        </pc:sldMkLst>
        <pc:spChg chg="mod ord">
          <ac:chgData name="Kelsey Beckmeyer" userId="S::kelsey.beckmeyer@kcrha.org::cbf483d1-f5cc-426c-8c51-c23ae8d3b11b" providerId="AD" clId="Web-{D21A42CD-C21B-94B7-C68F-AD9202D5A975}" dt="2025-05-06T21:27:33.925" v="602"/>
          <ac:spMkLst>
            <pc:docMk/>
            <pc:sldMk cId="22163283" sldId="327"/>
            <ac:spMk id="2" creationId="{22E6209D-C937-EB57-1948-1D149C7996B4}"/>
          </ac:spMkLst>
        </pc:spChg>
        <pc:spChg chg="add del mod ord">
          <ac:chgData name="Kelsey Beckmeyer" userId="S::kelsey.beckmeyer@kcrha.org::cbf483d1-f5cc-426c-8c51-c23ae8d3b11b" providerId="AD" clId="Web-{D21A42CD-C21B-94B7-C68F-AD9202D5A975}" dt="2025-05-06T21:27:33.925" v="602"/>
          <ac:spMkLst>
            <pc:docMk/>
            <pc:sldMk cId="22163283" sldId="327"/>
            <ac:spMk id="3" creationId="{58295EAB-FFB3-A3CF-FD01-ECC276D2E945}"/>
          </ac:spMkLst>
        </pc:spChg>
        <pc:spChg chg="del">
          <ac:chgData name="Kelsey Beckmeyer" userId="S::kelsey.beckmeyer@kcrha.org::cbf483d1-f5cc-426c-8c51-c23ae8d3b11b" providerId="AD" clId="Web-{D21A42CD-C21B-94B7-C68F-AD9202D5A975}" dt="2025-05-05T23:28:55.576" v="124"/>
          <ac:spMkLst>
            <pc:docMk/>
            <pc:sldMk cId="22163283" sldId="327"/>
            <ac:spMk id="4" creationId="{B58545CE-90CF-77D3-E616-7291C41E9B67}"/>
          </ac:spMkLst>
        </pc:spChg>
        <pc:spChg chg="add del mod">
          <ac:chgData name="Kelsey Beckmeyer" userId="S::kelsey.beckmeyer@kcrha.org::cbf483d1-f5cc-426c-8c51-c23ae8d3b11b" providerId="AD" clId="Web-{D21A42CD-C21B-94B7-C68F-AD9202D5A975}" dt="2025-05-06T21:19:19.657" v="458"/>
          <ac:spMkLst>
            <pc:docMk/>
            <pc:sldMk cId="22163283" sldId="327"/>
            <ac:spMk id="9" creationId="{AB5D42E1-7B36-EA70-7794-7A39D958F26C}"/>
          </ac:spMkLst>
        </pc:spChg>
        <pc:spChg chg="add mod">
          <ac:chgData name="Kelsey Beckmeyer" userId="S::kelsey.beckmeyer@kcrha.org::cbf483d1-f5cc-426c-8c51-c23ae8d3b11b" providerId="AD" clId="Web-{D21A42CD-C21B-94B7-C68F-AD9202D5A975}" dt="2025-05-06T21:27:33.925" v="602"/>
          <ac:spMkLst>
            <pc:docMk/>
            <pc:sldMk cId="22163283" sldId="327"/>
            <ac:spMk id="10" creationId="{78461235-19AE-F9BF-8B60-89CF0F9374F0}"/>
          </ac:spMkLst>
        </pc:spChg>
        <pc:spChg chg="add del mod">
          <ac:chgData name="Kelsey Beckmeyer" userId="S::kelsey.beckmeyer@kcrha.org::cbf483d1-f5cc-426c-8c51-c23ae8d3b11b" providerId="AD" clId="Web-{D21A42CD-C21B-94B7-C68F-AD9202D5A975}" dt="2025-05-06T21:19:22.907" v="460"/>
          <ac:spMkLst>
            <pc:docMk/>
            <pc:sldMk cId="22163283" sldId="327"/>
            <ac:spMk id="11" creationId="{3C9961BD-822D-B65A-AE52-E92BEA2B14FD}"/>
          </ac:spMkLst>
        </pc:spChg>
        <pc:graphicFrameChg chg="add del">
          <ac:chgData name="Kelsey Beckmeyer" userId="S::kelsey.beckmeyer@kcrha.org::cbf483d1-f5cc-426c-8c51-c23ae8d3b11b" providerId="AD" clId="Web-{D21A42CD-C21B-94B7-C68F-AD9202D5A975}" dt="2025-05-06T21:19:16.406" v="456"/>
          <ac:graphicFrameMkLst>
            <pc:docMk/>
            <pc:sldMk cId="22163283" sldId="327"/>
            <ac:graphicFrameMk id="5" creationId="{AC5D5814-23CF-E020-8BA7-D1858A55D910}"/>
          </ac:graphicFrameMkLst>
        </pc:graphicFrameChg>
        <pc:graphicFrameChg chg="add del mod ord modGraphic">
          <ac:chgData name="Kelsey Beckmeyer" userId="S::kelsey.beckmeyer@kcrha.org::cbf483d1-f5cc-426c-8c51-c23ae8d3b11b" providerId="AD" clId="Web-{D21A42CD-C21B-94B7-C68F-AD9202D5A975}" dt="2025-05-05T23:28:48.482" v="123"/>
          <ac:graphicFrameMkLst>
            <pc:docMk/>
            <pc:sldMk cId="22163283" sldId="327"/>
            <ac:graphicFrameMk id="6" creationId="{C5BFC007-CBEC-5A6C-809B-B85DBAE2998B}"/>
          </ac:graphicFrameMkLst>
        </pc:graphicFrameChg>
        <pc:graphicFrameChg chg="add del mod">
          <ac:chgData name="Kelsey Beckmeyer" userId="S::kelsey.beckmeyer@kcrha.org::cbf483d1-f5cc-426c-8c51-c23ae8d3b11b" providerId="AD" clId="Web-{D21A42CD-C21B-94B7-C68F-AD9202D5A975}" dt="2025-05-06T21:19:19.657" v="458"/>
          <ac:graphicFrameMkLst>
            <pc:docMk/>
            <pc:sldMk cId="22163283" sldId="327"/>
            <ac:graphicFrameMk id="7" creationId="{913EE076-6716-0A4F-ED50-29870128B00C}"/>
          </ac:graphicFrameMkLst>
        </pc:graphicFrameChg>
        <pc:graphicFrameChg chg="add del mod ord modGraphic">
          <ac:chgData name="Kelsey Beckmeyer" userId="S::kelsey.beckmeyer@kcrha.org::cbf483d1-f5cc-426c-8c51-c23ae8d3b11b" providerId="AD" clId="Web-{D21A42CD-C21B-94B7-C68F-AD9202D5A975}" dt="2025-05-05T23:28:58.498" v="126"/>
          <ac:graphicFrameMkLst>
            <pc:docMk/>
            <pc:sldMk cId="22163283" sldId="327"/>
            <ac:graphicFrameMk id="8" creationId="{8D026FF8-0ADE-7C47-C86C-7210E02F1AE1}"/>
          </ac:graphicFrameMkLst>
        </pc:graphicFrameChg>
        <pc:graphicFrameChg chg="add del mod">
          <ac:chgData name="Kelsey Beckmeyer" userId="S::kelsey.beckmeyer@kcrha.org::cbf483d1-f5cc-426c-8c51-c23ae8d3b11b" providerId="AD" clId="Web-{D21A42CD-C21B-94B7-C68F-AD9202D5A975}" dt="2025-05-06T21:19:22.907" v="460"/>
          <ac:graphicFrameMkLst>
            <pc:docMk/>
            <pc:sldMk cId="22163283" sldId="327"/>
            <ac:graphicFrameMk id="12" creationId="{301B0BF5-04FC-CF02-BBA5-730CFCD1667D}"/>
          </ac:graphicFrameMkLst>
        </pc:graphicFrameChg>
        <pc:graphicFrameChg chg="add mod modGraphic">
          <ac:chgData name="Kelsey Beckmeyer" userId="S::kelsey.beckmeyer@kcrha.org::cbf483d1-f5cc-426c-8c51-c23ae8d3b11b" providerId="AD" clId="Web-{D21A42CD-C21B-94B7-C68F-AD9202D5A975}" dt="2025-05-06T21:28:33.396" v="609" actId="14100"/>
          <ac:graphicFrameMkLst>
            <pc:docMk/>
            <pc:sldMk cId="22163283" sldId="327"/>
            <ac:graphicFrameMk id="13" creationId="{5C59F3DD-93BE-CDA7-8A9F-2832422D4719}"/>
          </ac:graphicFrameMkLst>
        </pc:graphicFrameChg>
        <pc:graphicFrameChg chg="add del">
          <ac:chgData name="Kelsey Beckmeyer" userId="S::kelsey.beckmeyer@kcrha.org::cbf483d1-f5cc-426c-8c51-c23ae8d3b11b" providerId="AD" clId="Web-{D21A42CD-C21B-94B7-C68F-AD9202D5A975}" dt="2025-05-06T21:19:28.782" v="462"/>
          <ac:graphicFrameMkLst>
            <pc:docMk/>
            <pc:sldMk cId="22163283" sldId="327"/>
            <ac:graphicFrameMk id="14" creationId="{59A92DA7-EB98-3F9A-AE3C-75650DE3C666}"/>
          </ac:graphicFrameMkLst>
        </pc:graphicFrameChg>
      </pc:sldChg>
      <pc:sldChg chg="modSp new mod modClrScheme chgLayout">
        <pc:chgData name="Kelsey Beckmeyer" userId="S::kelsey.beckmeyer@kcrha.org::cbf483d1-f5cc-426c-8c51-c23ae8d3b11b" providerId="AD" clId="Web-{D21A42CD-C21B-94B7-C68F-AD9202D5A975}" dt="2025-05-05T23:38:02.044" v="337" actId="20577"/>
        <pc:sldMkLst>
          <pc:docMk/>
          <pc:sldMk cId="706379491" sldId="328"/>
        </pc:sldMkLst>
        <pc:spChg chg="mod ord">
          <ac:chgData name="Kelsey Beckmeyer" userId="S::kelsey.beckmeyer@kcrha.org::cbf483d1-f5cc-426c-8c51-c23ae8d3b11b" providerId="AD" clId="Web-{D21A42CD-C21B-94B7-C68F-AD9202D5A975}" dt="2025-05-05T23:31:46.049" v="233" actId="20577"/>
          <ac:spMkLst>
            <pc:docMk/>
            <pc:sldMk cId="706379491" sldId="328"/>
            <ac:spMk id="2" creationId="{A9800D13-1877-EAF7-45EC-AEFA95CB8E44}"/>
          </ac:spMkLst>
        </pc:spChg>
        <pc:spChg chg="mod ord">
          <ac:chgData name="Kelsey Beckmeyer" userId="S::kelsey.beckmeyer@kcrha.org::cbf483d1-f5cc-426c-8c51-c23ae8d3b11b" providerId="AD" clId="Web-{D21A42CD-C21B-94B7-C68F-AD9202D5A975}" dt="2025-05-05T23:38:02.044" v="337" actId="20577"/>
          <ac:spMkLst>
            <pc:docMk/>
            <pc:sldMk cId="706379491" sldId="328"/>
            <ac:spMk id="3" creationId="{B5B0DA4A-0C63-3106-B75E-A5853FB6975D}"/>
          </ac:spMkLst>
        </pc:spChg>
      </pc:sldChg>
      <pc:sldChg chg="addSp delSp modSp add mod replId modClrScheme chgLayout">
        <pc:chgData name="Kelsey Beckmeyer" userId="S::kelsey.beckmeyer@kcrha.org::cbf483d1-f5cc-426c-8c51-c23ae8d3b11b" providerId="AD" clId="Web-{D21A42CD-C21B-94B7-C68F-AD9202D5A975}" dt="2025-05-06T21:30:04.571" v="618"/>
        <pc:sldMkLst>
          <pc:docMk/>
          <pc:sldMk cId="3649613234" sldId="329"/>
        </pc:sldMkLst>
        <pc:spChg chg="mod">
          <ac:chgData name="Kelsey Beckmeyer" userId="S::kelsey.beckmeyer@kcrha.org::cbf483d1-f5cc-426c-8c51-c23ae8d3b11b" providerId="AD" clId="Web-{D21A42CD-C21B-94B7-C68F-AD9202D5A975}" dt="2025-05-06T21:28:42.459" v="610"/>
          <ac:spMkLst>
            <pc:docMk/>
            <pc:sldMk cId="3649613234" sldId="329"/>
            <ac:spMk id="2" creationId="{2CC1443C-5CB1-BF2F-2272-38F16DAD0AF1}"/>
          </ac:spMkLst>
        </pc:spChg>
        <pc:spChg chg="add del mod">
          <ac:chgData name="Kelsey Beckmeyer" userId="S::kelsey.beckmeyer@kcrha.org::cbf483d1-f5cc-426c-8c51-c23ae8d3b11b" providerId="AD" clId="Web-{D21A42CD-C21B-94B7-C68F-AD9202D5A975}" dt="2025-05-06T21:28:42.459" v="610"/>
          <ac:spMkLst>
            <pc:docMk/>
            <pc:sldMk cId="3649613234" sldId="329"/>
            <ac:spMk id="3" creationId="{C7B2177B-AA68-14DE-6436-047BADF8FB36}"/>
          </ac:spMkLst>
        </pc:spChg>
        <pc:spChg chg="add del mod">
          <ac:chgData name="Kelsey Beckmeyer" userId="S::kelsey.beckmeyer@kcrha.org::cbf483d1-f5cc-426c-8c51-c23ae8d3b11b" providerId="AD" clId="Web-{D21A42CD-C21B-94B7-C68F-AD9202D5A975}" dt="2025-05-06T21:19:30.048" v="463"/>
          <ac:spMkLst>
            <pc:docMk/>
            <pc:sldMk cId="3649613234" sldId="329"/>
            <ac:spMk id="7" creationId="{C7B2177B-AA68-14DE-6436-047BADF8FB36}"/>
          </ac:spMkLst>
        </pc:spChg>
        <pc:spChg chg="add del mod">
          <ac:chgData name="Kelsey Beckmeyer" userId="S::kelsey.beckmeyer@kcrha.org::cbf483d1-f5cc-426c-8c51-c23ae8d3b11b" providerId="AD" clId="Web-{D21A42CD-C21B-94B7-C68F-AD9202D5A975}" dt="2025-05-06T21:19:30.048" v="463"/>
          <ac:spMkLst>
            <pc:docMk/>
            <pc:sldMk cId="3649613234" sldId="329"/>
            <ac:spMk id="8" creationId="{53D884B3-BB1D-6F23-7D2F-AEFF0D35C651}"/>
          </ac:spMkLst>
        </pc:spChg>
        <pc:spChg chg="add mod">
          <ac:chgData name="Kelsey Beckmeyer" userId="S::kelsey.beckmeyer@kcrha.org::cbf483d1-f5cc-426c-8c51-c23ae8d3b11b" providerId="AD" clId="Web-{D21A42CD-C21B-94B7-C68F-AD9202D5A975}" dt="2025-05-06T21:28:42.459" v="610"/>
          <ac:spMkLst>
            <pc:docMk/>
            <pc:sldMk cId="3649613234" sldId="329"/>
            <ac:spMk id="9" creationId="{2D0CBBA6-34D9-00BB-53BE-F7D0AED2C406}"/>
          </ac:spMkLst>
        </pc:spChg>
        <pc:graphicFrameChg chg="add del">
          <ac:chgData name="Kelsey Beckmeyer" userId="S::kelsey.beckmeyer@kcrha.org::cbf483d1-f5cc-426c-8c51-c23ae8d3b11b" providerId="AD" clId="Web-{D21A42CD-C21B-94B7-C68F-AD9202D5A975}" dt="2025-05-06T21:19:01.453" v="453"/>
          <ac:graphicFrameMkLst>
            <pc:docMk/>
            <pc:sldMk cId="3649613234" sldId="329"/>
            <ac:graphicFrameMk id="5" creationId="{9961E867-6FA8-793B-3663-D06304A2F771}"/>
          </ac:graphicFrameMkLst>
        </pc:graphicFrameChg>
        <pc:graphicFrameChg chg="add mod modGraphic">
          <ac:chgData name="Kelsey Beckmeyer" userId="S::kelsey.beckmeyer@kcrha.org::cbf483d1-f5cc-426c-8c51-c23ae8d3b11b" providerId="AD" clId="Web-{D21A42CD-C21B-94B7-C68F-AD9202D5A975}" dt="2025-05-06T21:29:05.444" v="615" actId="14100"/>
          <ac:graphicFrameMkLst>
            <pc:docMk/>
            <pc:sldMk cId="3649613234" sldId="329"/>
            <ac:graphicFrameMk id="6" creationId="{B70D641B-C713-C4EE-5065-DE21F7C8320B}"/>
          </ac:graphicFrameMkLst>
        </pc:graphicFrameChg>
        <pc:picChg chg="add del mod">
          <ac:chgData name="Kelsey Beckmeyer" userId="S::kelsey.beckmeyer@kcrha.org::cbf483d1-f5cc-426c-8c51-c23ae8d3b11b" providerId="AD" clId="Web-{D21A42CD-C21B-94B7-C68F-AD9202D5A975}" dt="2025-05-06T21:30:04.571" v="618"/>
          <ac:picMkLst>
            <pc:docMk/>
            <pc:sldMk cId="3649613234" sldId="329"/>
            <ac:picMk id="86" creationId="{82EBE105-711E-3CF3-33AE-137384810F17}"/>
          </ac:picMkLst>
        </pc:picChg>
      </pc:sldChg>
      <pc:sldChg chg="addSp delSp modSp new mod ord modClrScheme chgLayout">
        <pc:chgData name="Kelsey Beckmeyer" userId="S::kelsey.beckmeyer@kcrha.org::cbf483d1-f5cc-426c-8c51-c23ae8d3b11b" providerId="AD" clId="Web-{D21A42CD-C21B-94B7-C68F-AD9202D5A975}" dt="2025-05-07T16:20:14.541" v="620"/>
        <pc:sldMkLst>
          <pc:docMk/>
          <pc:sldMk cId="2428522047" sldId="330"/>
        </pc:sldMkLst>
        <pc:spChg chg="mod">
          <ac:chgData name="Kelsey Beckmeyer" userId="S::kelsey.beckmeyer@kcrha.org::cbf483d1-f5cc-426c-8c51-c23ae8d3b11b" providerId="AD" clId="Web-{D21A42CD-C21B-94B7-C68F-AD9202D5A975}" dt="2025-05-06T21:27:58.317" v="605"/>
          <ac:spMkLst>
            <pc:docMk/>
            <pc:sldMk cId="2428522047" sldId="330"/>
            <ac:spMk id="2" creationId="{0EC784A0-7A04-3EA0-9210-48AF616B6AAC}"/>
          </ac:spMkLst>
        </pc:spChg>
        <pc:spChg chg="add del mod">
          <ac:chgData name="Kelsey Beckmeyer" userId="S::kelsey.beckmeyer@kcrha.org::cbf483d1-f5cc-426c-8c51-c23ae8d3b11b" providerId="AD" clId="Web-{D21A42CD-C21B-94B7-C68F-AD9202D5A975}" dt="2025-05-06T21:27:58.317" v="605"/>
          <ac:spMkLst>
            <pc:docMk/>
            <pc:sldMk cId="2428522047" sldId="330"/>
            <ac:spMk id="3" creationId="{3199D0B1-4CB7-FF5D-8B79-A8EE912D277B}"/>
          </ac:spMkLst>
        </pc:spChg>
        <pc:spChg chg="add del mod">
          <ac:chgData name="Kelsey Beckmeyer" userId="S::kelsey.beckmeyer@kcrha.org::cbf483d1-f5cc-426c-8c51-c23ae8d3b11b" providerId="AD" clId="Web-{D21A42CD-C21B-94B7-C68F-AD9202D5A975}" dt="2025-05-06T21:27:58.270" v="604"/>
          <ac:spMkLst>
            <pc:docMk/>
            <pc:sldMk cId="2428522047" sldId="330"/>
            <ac:spMk id="9" creationId="{2E0751AB-E824-60EF-ECF6-88F66695E0A8}"/>
          </ac:spMkLst>
        </pc:spChg>
        <pc:graphicFrameChg chg="add del mod">
          <ac:chgData name="Kelsey Beckmeyer" userId="S::kelsey.beckmeyer@kcrha.org::cbf483d1-f5cc-426c-8c51-c23ae8d3b11b" providerId="AD" clId="Web-{D21A42CD-C21B-94B7-C68F-AD9202D5A975}" dt="2025-05-06T21:27:58.270" v="604"/>
          <ac:graphicFrameMkLst>
            <pc:docMk/>
            <pc:sldMk cId="2428522047" sldId="330"/>
            <ac:graphicFrameMk id="5" creationId="{7C381498-4B62-B48C-89CB-3163A73D8192}"/>
          </ac:graphicFrameMkLst>
        </pc:graphicFrameChg>
        <pc:graphicFrameChg chg="add">
          <ac:chgData name="Kelsey Beckmeyer" userId="S::kelsey.beckmeyer@kcrha.org::cbf483d1-f5cc-426c-8c51-c23ae8d3b11b" providerId="AD" clId="Web-{D21A42CD-C21B-94B7-C68F-AD9202D5A975}" dt="2025-05-06T21:27:58.317" v="605"/>
          <ac:graphicFrameMkLst>
            <pc:docMk/>
            <pc:sldMk cId="2428522047" sldId="330"/>
            <ac:graphicFrameMk id="11" creationId="{7CA8EC06-A337-2FCF-2A40-3AC5F5F40A5A}"/>
          </ac:graphicFrameMkLst>
        </pc:graphicFrameChg>
      </pc:sldChg>
      <pc:sldChg chg="modSp new ord">
        <pc:chgData name="Kelsey Beckmeyer" userId="S::kelsey.beckmeyer@kcrha.org::cbf483d1-f5cc-426c-8c51-c23ae8d3b11b" providerId="AD" clId="Web-{D21A42CD-C21B-94B7-C68F-AD9202D5A975}" dt="2025-05-07T16:20:12.791" v="619"/>
        <pc:sldMkLst>
          <pc:docMk/>
          <pc:sldMk cId="506424372" sldId="331"/>
        </pc:sldMkLst>
        <pc:spChg chg="mod">
          <ac:chgData name="Kelsey Beckmeyer" userId="S::kelsey.beckmeyer@kcrha.org::cbf483d1-f5cc-426c-8c51-c23ae8d3b11b" providerId="AD" clId="Web-{D21A42CD-C21B-94B7-C68F-AD9202D5A975}" dt="2025-05-06T21:22:22.054" v="537" actId="20577"/>
          <ac:spMkLst>
            <pc:docMk/>
            <pc:sldMk cId="506424372" sldId="331"/>
            <ac:spMk id="2" creationId="{D3097FAD-C072-3B9C-6385-4802C4452511}"/>
          </ac:spMkLst>
        </pc:spChg>
        <pc:spChg chg="mod">
          <ac:chgData name="Kelsey Beckmeyer" userId="S::kelsey.beckmeyer@kcrha.org::cbf483d1-f5cc-426c-8c51-c23ae8d3b11b" providerId="AD" clId="Web-{D21A42CD-C21B-94B7-C68F-AD9202D5A975}" dt="2025-05-06T21:22:33.414" v="552" actId="20577"/>
          <ac:spMkLst>
            <pc:docMk/>
            <pc:sldMk cId="506424372" sldId="331"/>
            <ac:spMk id="3" creationId="{BBC4E960-3256-19AF-6A5C-D04807814FD9}"/>
          </ac:spMkLst>
        </pc:spChg>
      </pc:sldChg>
      <pc:sldChg chg="addSp delSp modSp add mod replId modClrScheme chgLayout">
        <pc:chgData name="Kelsey Beckmeyer" userId="S::kelsey.beckmeyer@kcrha.org::cbf483d1-f5cc-426c-8c51-c23ae8d3b11b" providerId="AD" clId="Web-{D21A42CD-C21B-94B7-C68F-AD9202D5A975}" dt="2025-05-06T21:27:23.737" v="601"/>
        <pc:sldMkLst>
          <pc:docMk/>
          <pc:sldMk cId="2319365751" sldId="332"/>
        </pc:sldMkLst>
        <pc:spChg chg="mod ord">
          <ac:chgData name="Kelsey Beckmeyer" userId="S::kelsey.beckmeyer@kcrha.org::cbf483d1-f5cc-426c-8c51-c23ae8d3b11b" providerId="AD" clId="Web-{D21A42CD-C21B-94B7-C68F-AD9202D5A975}" dt="2025-05-06T21:27:23.737" v="601"/>
          <ac:spMkLst>
            <pc:docMk/>
            <pc:sldMk cId="2319365751" sldId="332"/>
            <ac:spMk id="2" creationId="{A1AB50D5-01F7-0004-E5DF-09553138C121}"/>
          </ac:spMkLst>
        </pc:spChg>
        <pc:spChg chg="del mod">
          <ac:chgData name="Kelsey Beckmeyer" userId="S::kelsey.beckmeyer@kcrha.org::cbf483d1-f5cc-426c-8c51-c23ae8d3b11b" providerId="AD" clId="Web-{D21A42CD-C21B-94B7-C68F-AD9202D5A975}" dt="2025-05-06T21:25:57.031" v="584"/>
          <ac:spMkLst>
            <pc:docMk/>
            <pc:sldMk cId="2319365751" sldId="332"/>
            <ac:spMk id="3" creationId="{1B098439-B723-D0EB-0B18-EFC037D69D1D}"/>
          </ac:spMkLst>
        </pc:spChg>
        <pc:spChg chg="add del mod">
          <ac:chgData name="Kelsey Beckmeyer" userId="S::kelsey.beckmeyer@kcrha.org::cbf483d1-f5cc-426c-8c51-c23ae8d3b11b" providerId="AD" clId="Web-{D21A42CD-C21B-94B7-C68F-AD9202D5A975}" dt="2025-05-06T21:26:04.406" v="585"/>
          <ac:spMkLst>
            <pc:docMk/>
            <pc:sldMk cId="2319365751" sldId="332"/>
            <ac:spMk id="9" creationId="{C631028D-76D9-533E-811E-D5BFFCE7D84B}"/>
          </ac:spMkLst>
        </pc:spChg>
        <pc:spChg chg="add mod">
          <ac:chgData name="Kelsey Beckmeyer" userId="S::kelsey.beckmeyer@kcrha.org::cbf483d1-f5cc-426c-8c51-c23ae8d3b11b" providerId="AD" clId="Web-{D21A42CD-C21B-94B7-C68F-AD9202D5A975}" dt="2025-05-06T21:27:23.737" v="601"/>
          <ac:spMkLst>
            <pc:docMk/>
            <pc:sldMk cId="2319365751" sldId="332"/>
            <ac:spMk id="10" creationId="{5A15F14B-5A51-CE71-B10B-3E7EC21EA777}"/>
          </ac:spMkLst>
        </pc:spChg>
        <pc:spChg chg="add del mod">
          <ac:chgData name="Kelsey Beckmeyer" userId="S::kelsey.beckmeyer@kcrha.org::cbf483d1-f5cc-426c-8c51-c23ae8d3b11b" providerId="AD" clId="Web-{D21A42CD-C21B-94B7-C68F-AD9202D5A975}" dt="2025-05-06T21:26:38.517" v="595"/>
          <ac:spMkLst>
            <pc:docMk/>
            <pc:sldMk cId="2319365751" sldId="332"/>
            <ac:spMk id="24" creationId="{0D0D64C0-8563-6AED-3723-B794D5AB97F7}"/>
          </ac:spMkLst>
        </pc:spChg>
        <pc:graphicFrameChg chg="add mod ord modGraphic">
          <ac:chgData name="Kelsey Beckmeyer" userId="S::kelsey.beckmeyer@kcrha.org::cbf483d1-f5cc-426c-8c51-c23ae8d3b11b" providerId="AD" clId="Web-{D21A42CD-C21B-94B7-C68F-AD9202D5A975}" dt="2025-05-06T21:27:23.737" v="601"/>
          <ac:graphicFrameMkLst>
            <pc:docMk/>
            <pc:sldMk cId="2319365751" sldId="332"/>
            <ac:graphicFrameMk id="5" creationId="{440CD454-20F2-5B4B-EFFF-51C1D47D1A0D}"/>
          </ac:graphicFrameMkLst>
        </pc:graphicFrameChg>
      </pc:sldChg>
      <pc:sldChg chg="modSp add del replId">
        <pc:chgData name="Kelsey Beckmeyer" userId="S::kelsey.beckmeyer@kcrha.org::cbf483d1-f5cc-426c-8c51-c23ae8d3b11b" providerId="AD" clId="Web-{D21A42CD-C21B-94B7-C68F-AD9202D5A975}" dt="2025-05-06T21:27:13.799" v="600"/>
        <pc:sldMkLst>
          <pc:docMk/>
          <pc:sldMk cId="740043009" sldId="333"/>
        </pc:sldMkLst>
        <pc:graphicFrameChg chg="modGraphic">
          <ac:chgData name="Kelsey Beckmeyer" userId="S::kelsey.beckmeyer@kcrha.org::cbf483d1-f5cc-426c-8c51-c23ae8d3b11b" providerId="AD" clId="Web-{D21A42CD-C21B-94B7-C68F-AD9202D5A975}" dt="2025-05-06T21:27:13.377" v="599" actId="20577"/>
          <ac:graphicFrameMkLst>
            <pc:docMk/>
            <pc:sldMk cId="740043009" sldId="333"/>
            <ac:graphicFrameMk id="5" creationId="{31A09A29-6B50-7535-2FC2-E5D0B77BF5D8}"/>
          </ac:graphicFrameMkLst>
        </pc:graphicFrameChg>
      </pc:sldChg>
    </pc:docChg>
  </pc:docChgLst>
  <pc:docChgLst>
    <pc:chgData name="Kelsey Beckmeyer" userId="S::kelsey.beckmeyer@kcrha.org::cbf483d1-f5cc-426c-8c51-c23ae8d3b11b" providerId="AD" clId="Web-{A63C5F1E-8FAA-F7BA-AF52-B26E31C4B23B}"/>
    <pc:docChg chg="modSld sldOrd">
      <pc:chgData name="Kelsey Beckmeyer" userId="S::kelsey.beckmeyer@kcrha.org::cbf483d1-f5cc-426c-8c51-c23ae8d3b11b" providerId="AD" clId="Web-{A63C5F1E-8FAA-F7BA-AF52-B26E31C4B23B}" dt="2025-05-27T19:55:04.360" v="11" actId="20577"/>
      <pc:docMkLst>
        <pc:docMk/>
      </pc:docMkLst>
      <pc:sldChg chg="modSp">
        <pc:chgData name="Kelsey Beckmeyer" userId="S::kelsey.beckmeyer@kcrha.org::cbf483d1-f5cc-426c-8c51-c23ae8d3b11b" providerId="AD" clId="Web-{A63C5F1E-8FAA-F7BA-AF52-B26E31C4B23B}" dt="2025-05-27T19:55:04.360" v="11" actId="20577"/>
        <pc:sldMkLst>
          <pc:docMk/>
          <pc:sldMk cId="1486401844" sldId="256"/>
        </pc:sldMkLst>
        <pc:spChg chg="mod">
          <ac:chgData name="Kelsey Beckmeyer" userId="S::kelsey.beckmeyer@kcrha.org::cbf483d1-f5cc-426c-8c51-c23ae8d3b11b" providerId="AD" clId="Web-{A63C5F1E-8FAA-F7BA-AF52-B26E31C4B23B}" dt="2025-05-27T19:54:56.751" v="7" actId="20577"/>
          <ac:spMkLst>
            <pc:docMk/>
            <pc:sldMk cId="1486401844" sldId="256"/>
            <ac:spMk id="3" creationId="{70EF8E4E-E277-73EC-4A16-A808A00216E8}"/>
          </ac:spMkLst>
        </pc:spChg>
        <pc:spChg chg="mod">
          <ac:chgData name="Kelsey Beckmeyer" userId="S::kelsey.beckmeyer@kcrha.org::cbf483d1-f5cc-426c-8c51-c23ae8d3b11b" providerId="AD" clId="Web-{A63C5F1E-8FAA-F7BA-AF52-B26E31C4B23B}" dt="2025-05-27T19:55:04.360" v="11" actId="20577"/>
          <ac:spMkLst>
            <pc:docMk/>
            <pc:sldMk cId="1486401844" sldId="256"/>
            <ac:spMk id="5" creationId="{FBA46588-D731-A046-F5A0-909C65631404}"/>
          </ac:spMkLst>
        </pc:spChg>
      </pc:sldChg>
      <pc:sldChg chg="ord">
        <pc:chgData name="Kelsey Beckmeyer" userId="S::kelsey.beckmeyer@kcrha.org::cbf483d1-f5cc-426c-8c51-c23ae8d3b11b" providerId="AD" clId="Web-{A63C5F1E-8FAA-F7BA-AF52-B26E31C4B23B}" dt="2025-05-27T19:54:50.782" v="5"/>
        <pc:sldMkLst>
          <pc:docMk/>
          <pc:sldMk cId="1983095006" sldId="285"/>
        </pc:sldMkLst>
      </pc:sldChg>
      <pc:sldChg chg="modSp">
        <pc:chgData name="Kelsey Beckmeyer" userId="S::kelsey.beckmeyer@kcrha.org::cbf483d1-f5cc-426c-8c51-c23ae8d3b11b" providerId="AD" clId="Web-{A63C5F1E-8FAA-F7BA-AF52-B26E31C4B23B}" dt="2025-05-27T19:54:47.625" v="4" actId="20577"/>
        <pc:sldMkLst>
          <pc:docMk/>
          <pc:sldMk cId="1371247149" sldId="304"/>
        </pc:sldMkLst>
        <pc:spChg chg="mod">
          <ac:chgData name="Kelsey Beckmeyer" userId="S::kelsey.beckmeyer@kcrha.org::cbf483d1-f5cc-426c-8c51-c23ae8d3b11b" providerId="AD" clId="Web-{A63C5F1E-8FAA-F7BA-AF52-B26E31C4B23B}" dt="2025-05-27T19:54:38" v="1" actId="20577"/>
          <ac:spMkLst>
            <pc:docMk/>
            <pc:sldMk cId="1371247149" sldId="304"/>
            <ac:spMk id="2" creationId="{0C17BDFB-76DC-36D4-9937-85D71823D3CB}"/>
          </ac:spMkLst>
        </pc:spChg>
        <pc:spChg chg="mod">
          <ac:chgData name="Kelsey Beckmeyer" userId="S::kelsey.beckmeyer@kcrha.org::cbf483d1-f5cc-426c-8c51-c23ae8d3b11b" providerId="AD" clId="Web-{A63C5F1E-8FAA-F7BA-AF52-B26E31C4B23B}" dt="2025-05-27T19:54:47.625" v="4" actId="20577"/>
          <ac:spMkLst>
            <pc:docMk/>
            <pc:sldMk cId="1371247149" sldId="304"/>
            <ac:spMk id="3" creationId="{70EF8E4E-E277-73EC-4A16-A808A00216E8}"/>
          </ac:spMkLst>
        </pc:spChg>
      </pc:sldChg>
    </pc:docChg>
  </pc:docChgLst>
  <pc:docChgLst>
    <pc:chgData name="Kelsey Beckmeyer" userId="S::kelsey.beckmeyer@kcrha.org::cbf483d1-f5cc-426c-8c51-c23ae8d3b11b" providerId="AD" clId="Web-{E2BD86FB-9821-9FE8-DFC4-26995AE40B5C}"/>
    <pc:docChg chg="addSld delSld modSld">
      <pc:chgData name="Kelsey Beckmeyer" userId="S::kelsey.beckmeyer@kcrha.org::cbf483d1-f5cc-426c-8c51-c23ae8d3b11b" providerId="AD" clId="Web-{E2BD86FB-9821-9FE8-DFC4-26995AE40B5C}" dt="2025-05-05T23:11:24.349" v="442"/>
      <pc:docMkLst>
        <pc:docMk/>
      </pc:docMkLst>
      <pc:sldChg chg="modSp">
        <pc:chgData name="Kelsey Beckmeyer" userId="S::kelsey.beckmeyer@kcrha.org::cbf483d1-f5cc-426c-8c51-c23ae8d3b11b" providerId="AD" clId="Web-{E2BD86FB-9821-9FE8-DFC4-26995AE40B5C}" dt="2025-05-05T22:51:16.670" v="53" actId="20577"/>
        <pc:sldMkLst>
          <pc:docMk/>
          <pc:sldMk cId="1486401844" sldId="256"/>
        </pc:sldMkLst>
        <pc:spChg chg="mod">
          <ac:chgData name="Kelsey Beckmeyer" userId="S::kelsey.beckmeyer@kcrha.org::cbf483d1-f5cc-426c-8c51-c23ae8d3b11b" providerId="AD" clId="Web-{E2BD86FB-9821-9FE8-DFC4-26995AE40B5C}" dt="2025-05-05T22:50:52.263" v="30" actId="20577"/>
          <ac:spMkLst>
            <pc:docMk/>
            <pc:sldMk cId="1486401844" sldId="256"/>
            <ac:spMk id="3" creationId="{70EF8E4E-E277-73EC-4A16-A808A00216E8}"/>
          </ac:spMkLst>
        </pc:spChg>
        <pc:spChg chg="mod">
          <ac:chgData name="Kelsey Beckmeyer" userId="S::kelsey.beckmeyer@kcrha.org::cbf483d1-f5cc-426c-8c51-c23ae8d3b11b" providerId="AD" clId="Web-{E2BD86FB-9821-9FE8-DFC4-26995AE40B5C}" dt="2025-05-05T22:50:48.529" v="28" actId="20577"/>
          <ac:spMkLst>
            <pc:docMk/>
            <pc:sldMk cId="1486401844" sldId="256"/>
            <ac:spMk id="4" creationId="{3475C4F7-7EC2-FB39-CC4C-40C03AA8CD71}"/>
          </ac:spMkLst>
        </pc:spChg>
        <pc:spChg chg="mod">
          <ac:chgData name="Kelsey Beckmeyer" userId="S::kelsey.beckmeyer@kcrha.org::cbf483d1-f5cc-426c-8c51-c23ae8d3b11b" providerId="AD" clId="Web-{E2BD86FB-9821-9FE8-DFC4-26995AE40B5C}" dt="2025-05-05T22:51:16.670" v="53" actId="20577"/>
          <ac:spMkLst>
            <pc:docMk/>
            <pc:sldMk cId="1486401844" sldId="256"/>
            <ac:spMk id="5" creationId="{FBA46588-D731-A046-F5A0-909C65631404}"/>
          </ac:spMkLst>
        </pc:spChg>
      </pc:sldChg>
      <pc:sldChg chg="del">
        <pc:chgData name="Kelsey Beckmeyer" userId="S::kelsey.beckmeyer@kcrha.org::cbf483d1-f5cc-426c-8c51-c23ae8d3b11b" providerId="AD" clId="Web-{E2BD86FB-9821-9FE8-DFC4-26995AE40B5C}" dt="2025-05-05T22:50:31.888" v="14"/>
        <pc:sldMkLst>
          <pc:docMk/>
          <pc:sldMk cId="898307477" sldId="257"/>
        </pc:sldMkLst>
      </pc:sldChg>
      <pc:sldChg chg="modSp">
        <pc:chgData name="Kelsey Beckmeyer" userId="S::kelsey.beckmeyer@kcrha.org::cbf483d1-f5cc-426c-8c51-c23ae8d3b11b" providerId="AD" clId="Web-{E2BD86FB-9821-9FE8-DFC4-26995AE40B5C}" dt="2025-05-05T22:50:23.482" v="13" actId="20577"/>
        <pc:sldMkLst>
          <pc:docMk/>
          <pc:sldMk cId="1371247149" sldId="304"/>
        </pc:sldMkLst>
        <pc:spChg chg="mod">
          <ac:chgData name="Kelsey Beckmeyer" userId="S::kelsey.beckmeyer@kcrha.org::cbf483d1-f5cc-426c-8c51-c23ae8d3b11b" providerId="AD" clId="Web-{E2BD86FB-9821-9FE8-DFC4-26995AE40B5C}" dt="2025-05-05T22:49:05.466" v="9" actId="20577"/>
          <ac:spMkLst>
            <pc:docMk/>
            <pc:sldMk cId="1371247149" sldId="304"/>
            <ac:spMk id="2" creationId="{0C17BDFB-76DC-36D4-9937-85D71823D3CB}"/>
          </ac:spMkLst>
        </pc:spChg>
        <pc:spChg chg="mod">
          <ac:chgData name="Kelsey Beckmeyer" userId="S::kelsey.beckmeyer@kcrha.org::cbf483d1-f5cc-426c-8c51-c23ae8d3b11b" providerId="AD" clId="Web-{E2BD86FB-9821-9FE8-DFC4-26995AE40B5C}" dt="2025-05-05T22:50:23.482" v="13" actId="20577"/>
          <ac:spMkLst>
            <pc:docMk/>
            <pc:sldMk cId="1371247149" sldId="304"/>
            <ac:spMk id="3" creationId="{70EF8E4E-E277-73EC-4A16-A808A00216E8}"/>
          </ac:spMkLst>
        </pc:spChg>
      </pc:sldChg>
      <pc:sldChg chg="modSp">
        <pc:chgData name="Kelsey Beckmeyer" userId="S::kelsey.beckmeyer@kcrha.org::cbf483d1-f5cc-426c-8c51-c23ae8d3b11b" providerId="AD" clId="Web-{E2BD86FB-9821-9FE8-DFC4-26995AE40B5C}" dt="2025-05-05T22:58:42.547" v="158" actId="20577"/>
        <pc:sldMkLst>
          <pc:docMk/>
          <pc:sldMk cId="3006478518" sldId="319"/>
        </pc:sldMkLst>
        <pc:spChg chg="mod">
          <ac:chgData name="Kelsey Beckmeyer" userId="S::kelsey.beckmeyer@kcrha.org::cbf483d1-f5cc-426c-8c51-c23ae8d3b11b" providerId="AD" clId="Web-{E2BD86FB-9821-9FE8-DFC4-26995AE40B5C}" dt="2025-05-05T22:56:48.265" v="146" actId="20577"/>
          <ac:spMkLst>
            <pc:docMk/>
            <pc:sldMk cId="3006478518" sldId="319"/>
            <ac:spMk id="4" creationId="{79F1CC36-5F25-E2BB-FEBC-8792A0995D8C}"/>
          </ac:spMkLst>
        </pc:spChg>
        <pc:graphicFrameChg chg="mod modGraphic">
          <ac:chgData name="Kelsey Beckmeyer" userId="S::kelsey.beckmeyer@kcrha.org::cbf483d1-f5cc-426c-8c51-c23ae8d3b11b" providerId="AD" clId="Web-{E2BD86FB-9821-9FE8-DFC4-26995AE40B5C}" dt="2025-05-05T22:58:42.547" v="158" actId="20577"/>
          <ac:graphicFrameMkLst>
            <pc:docMk/>
            <pc:sldMk cId="3006478518" sldId="319"/>
            <ac:graphicFrameMk id="7" creationId="{92534DB4-C904-5519-2817-693045D48609}"/>
          </ac:graphicFrameMkLst>
        </pc:graphicFrameChg>
      </pc:sldChg>
      <pc:sldChg chg="addSp delSp modSp add mod replId modClrScheme chgLayout">
        <pc:chgData name="Kelsey Beckmeyer" userId="S::kelsey.beckmeyer@kcrha.org::cbf483d1-f5cc-426c-8c51-c23ae8d3b11b" providerId="AD" clId="Web-{E2BD86FB-9821-9FE8-DFC4-26995AE40B5C}" dt="2025-05-05T23:08:27.348" v="441" actId="20577"/>
        <pc:sldMkLst>
          <pc:docMk/>
          <pc:sldMk cId="384645148" sldId="320"/>
        </pc:sldMkLst>
        <pc:spChg chg="mod">
          <ac:chgData name="Kelsey Beckmeyer" userId="S::kelsey.beckmeyer@kcrha.org::cbf483d1-f5cc-426c-8c51-c23ae8d3b11b" providerId="AD" clId="Web-{E2BD86FB-9821-9FE8-DFC4-26995AE40B5C}" dt="2025-05-05T23:08:21.801" v="439"/>
          <ac:spMkLst>
            <pc:docMk/>
            <pc:sldMk cId="384645148" sldId="320"/>
            <ac:spMk id="4" creationId="{871ABDA7-C06D-BCCE-2593-8FB8BBECE57A}"/>
          </ac:spMkLst>
        </pc:spChg>
        <pc:spChg chg="add del mod">
          <ac:chgData name="Kelsey Beckmeyer" userId="S::kelsey.beckmeyer@kcrha.org::cbf483d1-f5cc-426c-8c51-c23ae8d3b11b" providerId="AD" clId="Web-{E2BD86FB-9821-9FE8-DFC4-26995AE40B5C}" dt="2025-05-05T22:59:29.282" v="162"/>
          <ac:spMkLst>
            <pc:docMk/>
            <pc:sldMk cId="384645148" sldId="320"/>
            <ac:spMk id="76" creationId="{ADCB266B-624C-64B2-3200-52C40F0FEAC8}"/>
          </ac:spMkLst>
        </pc:spChg>
        <pc:spChg chg="add mod">
          <ac:chgData name="Kelsey Beckmeyer" userId="S::kelsey.beckmeyer@kcrha.org::cbf483d1-f5cc-426c-8c51-c23ae8d3b11b" providerId="AD" clId="Web-{E2BD86FB-9821-9FE8-DFC4-26995AE40B5C}" dt="2025-05-05T23:08:27.348" v="441" actId="20577"/>
          <ac:spMkLst>
            <pc:docMk/>
            <pc:sldMk cId="384645148" sldId="320"/>
            <ac:spMk id="79" creationId="{7D8CB227-1EBE-7F6F-35CE-0DEFEBDEF61E}"/>
          </ac:spMkLst>
        </pc:spChg>
        <pc:spChg chg="add mod">
          <ac:chgData name="Kelsey Beckmeyer" userId="S::kelsey.beckmeyer@kcrha.org::cbf483d1-f5cc-426c-8c51-c23ae8d3b11b" providerId="AD" clId="Web-{E2BD86FB-9821-9FE8-DFC4-26995AE40B5C}" dt="2025-05-05T23:08:21.801" v="439"/>
          <ac:spMkLst>
            <pc:docMk/>
            <pc:sldMk cId="384645148" sldId="320"/>
            <ac:spMk id="84" creationId="{DBC4EABD-8BF8-B569-94EC-0929CE36F198}"/>
          </ac:spMkLst>
        </pc:spChg>
        <pc:graphicFrameChg chg="del modGraphic">
          <ac:chgData name="Kelsey Beckmeyer" userId="S::kelsey.beckmeyer@kcrha.org::cbf483d1-f5cc-426c-8c51-c23ae8d3b11b" providerId="AD" clId="Web-{E2BD86FB-9821-9FE8-DFC4-26995AE40B5C}" dt="2025-05-05T22:59:15.610" v="161"/>
          <ac:graphicFrameMkLst>
            <pc:docMk/>
            <pc:sldMk cId="384645148" sldId="320"/>
            <ac:graphicFrameMk id="7" creationId="{FC3625BE-DA1D-B8BD-F93F-A67CCE40B5D5}"/>
          </ac:graphicFrameMkLst>
        </pc:graphicFrameChg>
        <pc:graphicFrameChg chg="add del mod ord modGraphic">
          <ac:chgData name="Kelsey Beckmeyer" userId="S::kelsey.beckmeyer@kcrha.org::cbf483d1-f5cc-426c-8c51-c23ae8d3b11b" providerId="AD" clId="Web-{E2BD86FB-9821-9FE8-DFC4-26995AE40B5C}" dt="2025-05-05T23:06:02.956" v="411"/>
          <ac:graphicFrameMkLst>
            <pc:docMk/>
            <pc:sldMk cId="384645148" sldId="320"/>
            <ac:graphicFrameMk id="77" creationId="{CC48C665-D642-8766-823E-19C954C074D4}"/>
          </ac:graphicFrameMkLst>
        </pc:graphicFrameChg>
      </pc:sldChg>
      <pc:sldChg chg="add replId">
        <pc:chgData name="Kelsey Beckmeyer" userId="S::kelsey.beckmeyer@kcrha.org::cbf483d1-f5cc-426c-8c51-c23ae8d3b11b" providerId="AD" clId="Web-{E2BD86FB-9821-9FE8-DFC4-26995AE40B5C}" dt="2025-05-05T22:57:04.625" v="147"/>
        <pc:sldMkLst>
          <pc:docMk/>
          <pc:sldMk cId="2741972453" sldId="321"/>
        </pc:sldMkLst>
      </pc:sldChg>
      <pc:sldChg chg="add replId">
        <pc:chgData name="Kelsey Beckmeyer" userId="S::kelsey.beckmeyer@kcrha.org::cbf483d1-f5cc-426c-8c51-c23ae8d3b11b" providerId="AD" clId="Web-{E2BD86FB-9821-9FE8-DFC4-26995AE40B5C}" dt="2025-05-05T22:57:07.547" v="148"/>
        <pc:sldMkLst>
          <pc:docMk/>
          <pc:sldMk cId="1484941486" sldId="322"/>
        </pc:sldMkLst>
      </pc:sldChg>
      <pc:sldChg chg="add replId">
        <pc:chgData name="Kelsey Beckmeyer" userId="S::kelsey.beckmeyer@kcrha.org::cbf483d1-f5cc-426c-8c51-c23ae8d3b11b" providerId="AD" clId="Web-{E2BD86FB-9821-9FE8-DFC4-26995AE40B5C}" dt="2025-05-05T22:57:10.562" v="149"/>
        <pc:sldMkLst>
          <pc:docMk/>
          <pc:sldMk cId="1400371706" sldId="323"/>
        </pc:sldMkLst>
      </pc:sldChg>
      <pc:sldChg chg="add replId">
        <pc:chgData name="Kelsey Beckmeyer" userId="S::kelsey.beckmeyer@kcrha.org::cbf483d1-f5cc-426c-8c51-c23ae8d3b11b" providerId="AD" clId="Web-{E2BD86FB-9821-9FE8-DFC4-26995AE40B5C}" dt="2025-05-05T23:11:24.349" v="442"/>
        <pc:sldMkLst>
          <pc:docMk/>
          <pc:sldMk cId="1568096509" sldId="324"/>
        </pc:sldMkLst>
      </pc:sldChg>
    </pc:docChg>
  </pc:docChgLst>
  <pc:docChgLst>
    <pc:chgData name="Kelsey Beckmeyer" userId="S::kelsey.beckmeyer@kcrha.org::cbf483d1-f5cc-426c-8c51-c23ae8d3b11b" providerId="AD" clId="Web-{66162C9D-EE1B-8D06-F176-A9F551FA76B5}"/>
    <pc:docChg chg="addSld modSld sldOrd">
      <pc:chgData name="Kelsey Beckmeyer" userId="S::kelsey.beckmeyer@kcrha.org::cbf483d1-f5cc-426c-8c51-c23ae8d3b11b" providerId="AD" clId="Web-{66162C9D-EE1B-8D06-F176-A9F551FA76B5}" dt="2025-05-14T19:30:24.881" v="1369" actId="20577"/>
      <pc:docMkLst>
        <pc:docMk/>
      </pc:docMkLst>
      <pc:sldChg chg="delSp modSp mod modClrScheme chgLayout">
        <pc:chgData name="Kelsey Beckmeyer" userId="S::kelsey.beckmeyer@kcrha.org::cbf483d1-f5cc-426c-8c51-c23ae8d3b11b" providerId="AD" clId="Web-{66162C9D-EE1B-8D06-F176-A9F551FA76B5}" dt="2025-05-14T18:15:38.057" v="196"/>
        <pc:sldMkLst>
          <pc:docMk/>
          <pc:sldMk cId="22163283" sldId="327"/>
        </pc:sldMkLst>
        <pc:spChg chg="mod ord">
          <ac:chgData name="Kelsey Beckmeyer" userId="S::kelsey.beckmeyer@kcrha.org::cbf483d1-f5cc-426c-8c51-c23ae8d3b11b" providerId="AD" clId="Web-{66162C9D-EE1B-8D06-F176-A9F551FA76B5}" dt="2025-05-14T18:14:55.119" v="192"/>
          <ac:spMkLst>
            <pc:docMk/>
            <pc:sldMk cId="22163283" sldId="327"/>
            <ac:spMk id="2" creationId="{22E6209D-C937-EB57-1948-1D149C7996B4}"/>
          </ac:spMkLst>
        </pc:spChg>
        <pc:spChg chg="del">
          <ac:chgData name="Kelsey Beckmeyer" userId="S::kelsey.beckmeyer@kcrha.org::cbf483d1-f5cc-426c-8c51-c23ae8d3b11b" providerId="AD" clId="Web-{66162C9D-EE1B-8D06-F176-A9F551FA76B5}" dt="2025-05-14T18:14:40.057" v="187"/>
          <ac:spMkLst>
            <pc:docMk/>
            <pc:sldMk cId="22163283" sldId="327"/>
            <ac:spMk id="10" creationId="{78461235-19AE-F9BF-8B60-89CF0F9374F0}"/>
          </ac:spMkLst>
        </pc:spChg>
        <pc:graphicFrameChg chg="mod ord modGraphic">
          <ac:chgData name="Kelsey Beckmeyer" userId="S::kelsey.beckmeyer@kcrha.org::cbf483d1-f5cc-426c-8c51-c23ae8d3b11b" providerId="AD" clId="Web-{66162C9D-EE1B-8D06-F176-A9F551FA76B5}" dt="2025-05-14T18:15:38.057" v="196"/>
          <ac:graphicFrameMkLst>
            <pc:docMk/>
            <pc:sldMk cId="22163283" sldId="327"/>
            <ac:graphicFrameMk id="13" creationId="{5C59F3DD-93BE-CDA7-8A9F-2832422D4719}"/>
          </ac:graphicFrameMkLst>
        </pc:graphicFrameChg>
      </pc:sldChg>
      <pc:sldChg chg="modSp ord">
        <pc:chgData name="Kelsey Beckmeyer" userId="S::kelsey.beckmeyer@kcrha.org::cbf483d1-f5cc-426c-8c51-c23ae8d3b11b" providerId="AD" clId="Web-{66162C9D-EE1B-8D06-F176-A9F551FA76B5}" dt="2025-05-14T18:13:56.494" v="181"/>
        <pc:sldMkLst>
          <pc:docMk/>
          <pc:sldMk cId="706379491" sldId="328"/>
        </pc:sldMkLst>
        <pc:spChg chg="mod">
          <ac:chgData name="Kelsey Beckmeyer" userId="S::kelsey.beckmeyer@kcrha.org::cbf483d1-f5cc-426c-8c51-c23ae8d3b11b" providerId="AD" clId="Web-{66162C9D-EE1B-8D06-F176-A9F551FA76B5}" dt="2025-05-14T18:05:23.555" v="64" actId="20577"/>
          <ac:spMkLst>
            <pc:docMk/>
            <pc:sldMk cId="706379491" sldId="328"/>
            <ac:spMk id="3" creationId="{B5B0DA4A-0C63-3106-B75E-A5853FB6975D}"/>
          </ac:spMkLst>
        </pc:spChg>
      </pc:sldChg>
      <pc:sldChg chg="delSp modSp mod modClrScheme chgLayout">
        <pc:chgData name="Kelsey Beckmeyer" userId="S::kelsey.beckmeyer@kcrha.org::cbf483d1-f5cc-426c-8c51-c23ae8d3b11b" providerId="AD" clId="Web-{66162C9D-EE1B-8D06-F176-A9F551FA76B5}" dt="2025-05-14T18:16:11.604" v="202"/>
        <pc:sldMkLst>
          <pc:docMk/>
          <pc:sldMk cId="3649613234" sldId="329"/>
        </pc:sldMkLst>
        <pc:spChg chg="mod ord">
          <ac:chgData name="Kelsey Beckmeyer" userId="S::kelsey.beckmeyer@kcrha.org::cbf483d1-f5cc-426c-8c51-c23ae8d3b11b" providerId="AD" clId="Web-{66162C9D-EE1B-8D06-F176-A9F551FA76B5}" dt="2025-05-14T18:16:00.807" v="200"/>
          <ac:spMkLst>
            <pc:docMk/>
            <pc:sldMk cId="3649613234" sldId="329"/>
            <ac:spMk id="2" creationId="{2CC1443C-5CB1-BF2F-2272-38F16DAD0AF1}"/>
          </ac:spMkLst>
        </pc:spChg>
        <pc:spChg chg="del">
          <ac:chgData name="Kelsey Beckmeyer" userId="S::kelsey.beckmeyer@kcrha.org::cbf483d1-f5cc-426c-8c51-c23ae8d3b11b" providerId="AD" clId="Web-{66162C9D-EE1B-8D06-F176-A9F551FA76B5}" dt="2025-05-14T18:15:45.604" v="197"/>
          <ac:spMkLst>
            <pc:docMk/>
            <pc:sldMk cId="3649613234" sldId="329"/>
            <ac:spMk id="9" creationId="{2D0CBBA6-34D9-00BB-53BE-F7D0AED2C406}"/>
          </ac:spMkLst>
        </pc:spChg>
        <pc:graphicFrameChg chg="mod ord modGraphic">
          <ac:chgData name="Kelsey Beckmeyer" userId="S::kelsey.beckmeyer@kcrha.org::cbf483d1-f5cc-426c-8c51-c23ae8d3b11b" providerId="AD" clId="Web-{66162C9D-EE1B-8D06-F176-A9F551FA76B5}" dt="2025-05-14T18:16:11.604" v="202"/>
          <ac:graphicFrameMkLst>
            <pc:docMk/>
            <pc:sldMk cId="3649613234" sldId="329"/>
            <ac:graphicFrameMk id="6" creationId="{B70D641B-C713-C4EE-5065-DE21F7C8320B}"/>
          </ac:graphicFrameMkLst>
        </pc:graphicFrameChg>
      </pc:sldChg>
      <pc:sldChg chg="delSp modSp mod modClrScheme chgLayout">
        <pc:chgData name="Kelsey Beckmeyer" userId="S::kelsey.beckmeyer@kcrha.org::cbf483d1-f5cc-426c-8c51-c23ae8d3b11b" providerId="AD" clId="Web-{66162C9D-EE1B-8D06-F176-A9F551FA76B5}" dt="2025-05-14T18:15:15.073" v="194"/>
        <pc:sldMkLst>
          <pc:docMk/>
          <pc:sldMk cId="2319365751" sldId="332"/>
        </pc:sldMkLst>
        <pc:spChg chg="mod ord">
          <ac:chgData name="Kelsey Beckmeyer" userId="S::kelsey.beckmeyer@kcrha.org::cbf483d1-f5cc-426c-8c51-c23ae8d3b11b" providerId="AD" clId="Web-{66162C9D-EE1B-8D06-F176-A9F551FA76B5}" dt="2025-05-14T18:15:15.073" v="194"/>
          <ac:spMkLst>
            <pc:docMk/>
            <pc:sldMk cId="2319365751" sldId="332"/>
            <ac:spMk id="2" creationId="{A1AB50D5-01F7-0004-E5DF-09553138C121}"/>
          </ac:spMkLst>
        </pc:spChg>
        <pc:spChg chg="del">
          <ac:chgData name="Kelsey Beckmeyer" userId="S::kelsey.beckmeyer@kcrha.org::cbf483d1-f5cc-426c-8c51-c23ae8d3b11b" providerId="AD" clId="Web-{66162C9D-EE1B-8D06-F176-A9F551FA76B5}" dt="2025-05-14T18:14:27.166" v="182"/>
          <ac:spMkLst>
            <pc:docMk/>
            <pc:sldMk cId="2319365751" sldId="332"/>
            <ac:spMk id="10" creationId="{5A15F14B-5A51-CE71-B10B-3E7EC21EA777}"/>
          </ac:spMkLst>
        </pc:spChg>
        <pc:graphicFrameChg chg="mod ord modGraphic">
          <ac:chgData name="Kelsey Beckmeyer" userId="S::kelsey.beckmeyer@kcrha.org::cbf483d1-f5cc-426c-8c51-c23ae8d3b11b" providerId="AD" clId="Web-{66162C9D-EE1B-8D06-F176-A9F551FA76B5}" dt="2025-05-14T18:15:15.073" v="194"/>
          <ac:graphicFrameMkLst>
            <pc:docMk/>
            <pc:sldMk cId="2319365751" sldId="332"/>
            <ac:graphicFrameMk id="5" creationId="{440CD454-20F2-5B4B-EFFF-51C1D47D1A0D}"/>
          </ac:graphicFrameMkLst>
        </pc:graphicFrameChg>
      </pc:sldChg>
      <pc:sldChg chg="modSp new">
        <pc:chgData name="Kelsey Beckmeyer" userId="S::kelsey.beckmeyer@kcrha.org::cbf483d1-f5cc-426c-8c51-c23ae8d3b11b" providerId="AD" clId="Web-{66162C9D-EE1B-8D06-F176-A9F551FA76B5}" dt="2025-05-14T18:10:21.478" v="180" actId="20577"/>
        <pc:sldMkLst>
          <pc:docMk/>
          <pc:sldMk cId="4135657412" sldId="333"/>
        </pc:sldMkLst>
        <pc:spChg chg="mod">
          <ac:chgData name="Kelsey Beckmeyer" userId="S::kelsey.beckmeyer@kcrha.org::cbf483d1-f5cc-426c-8c51-c23ae8d3b11b" providerId="AD" clId="Web-{66162C9D-EE1B-8D06-F176-A9F551FA76B5}" dt="2025-05-14T18:05:45.462" v="81" actId="20577"/>
          <ac:spMkLst>
            <pc:docMk/>
            <pc:sldMk cId="4135657412" sldId="333"/>
            <ac:spMk id="2" creationId="{11612F1A-7042-36F6-98C2-898AB47E3767}"/>
          </ac:spMkLst>
        </pc:spChg>
        <pc:spChg chg="mod">
          <ac:chgData name="Kelsey Beckmeyer" userId="S::kelsey.beckmeyer@kcrha.org::cbf483d1-f5cc-426c-8c51-c23ae8d3b11b" providerId="AD" clId="Web-{66162C9D-EE1B-8D06-F176-A9F551FA76B5}" dt="2025-05-14T18:10:21.478" v="180" actId="20577"/>
          <ac:spMkLst>
            <pc:docMk/>
            <pc:sldMk cId="4135657412" sldId="333"/>
            <ac:spMk id="3" creationId="{CBE01FF6-9661-0302-54C8-2DB94D70E9B1}"/>
          </ac:spMkLst>
        </pc:spChg>
      </pc:sldChg>
      <pc:sldChg chg="modSp new">
        <pc:chgData name="Kelsey Beckmeyer" userId="S::kelsey.beckmeyer@kcrha.org::cbf483d1-f5cc-426c-8c51-c23ae8d3b11b" providerId="AD" clId="Web-{66162C9D-EE1B-8D06-F176-A9F551FA76B5}" dt="2025-05-14T19:30:24.881" v="1369" actId="20577"/>
        <pc:sldMkLst>
          <pc:docMk/>
          <pc:sldMk cId="946917812" sldId="334"/>
        </pc:sldMkLst>
        <pc:spChg chg="mod">
          <ac:chgData name="Kelsey Beckmeyer" userId="S::kelsey.beckmeyer@kcrha.org::cbf483d1-f5cc-426c-8c51-c23ae8d3b11b" providerId="AD" clId="Web-{66162C9D-EE1B-8D06-F176-A9F551FA76B5}" dt="2025-05-14T19:18:14.623" v="1341" actId="20577"/>
          <ac:spMkLst>
            <pc:docMk/>
            <pc:sldMk cId="946917812" sldId="334"/>
            <ac:spMk id="2" creationId="{BE6FE44E-1444-F927-E330-8A4CE50F3B1B}"/>
          </ac:spMkLst>
        </pc:spChg>
        <pc:spChg chg="mod">
          <ac:chgData name="Kelsey Beckmeyer" userId="S::kelsey.beckmeyer@kcrha.org::cbf483d1-f5cc-426c-8c51-c23ae8d3b11b" providerId="AD" clId="Web-{66162C9D-EE1B-8D06-F176-A9F551FA76B5}" dt="2025-05-14T19:30:24.881" v="1369" actId="20577"/>
          <ac:spMkLst>
            <pc:docMk/>
            <pc:sldMk cId="946917812" sldId="334"/>
            <ac:spMk id="3" creationId="{CCAB58BB-4394-5845-99E4-9A1938D7AE80}"/>
          </ac:spMkLst>
        </pc:spChg>
      </pc:sldChg>
      <pc:sldChg chg="modSp new">
        <pc:chgData name="Kelsey Beckmeyer" userId="S::kelsey.beckmeyer@kcrha.org::cbf483d1-f5cc-426c-8c51-c23ae8d3b11b" providerId="AD" clId="Web-{66162C9D-EE1B-8D06-F176-A9F551FA76B5}" dt="2025-05-14T18:23:05.964" v="544" actId="20577"/>
        <pc:sldMkLst>
          <pc:docMk/>
          <pc:sldMk cId="3954470017" sldId="335"/>
        </pc:sldMkLst>
        <pc:spChg chg="mod">
          <ac:chgData name="Kelsey Beckmeyer" userId="S::kelsey.beckmeyer@kcrha.org::cbf483d1-f5cc-426c-8c51-c23ae8d3b11b" providerId="AD" clId="Web-{66162C9D-EE1B-8D06-F176-A9F551FA76B5}" dt="2025-05-14T18:21:18.308" v="383" actId="20577"/>
          <ac:spMkLst>
            <pc:docMk/>
            <pc:sldMk cId="3954470017" sldId="335"/>
            <ac:spMk id="2" creationId="{D17A36F7-DE28-ECD0-6281-BAC144554EA2}"/>
          </ac:spMkLst>
        </pc:spChg>
        <pc:spChg chg="mod">
          <ac:chgData name="Kelsey Beckmeyer" userId="S::kelsey.beckmeyer@kcrha.org::cbf483d1-f5cc-426c-8c51-c23ae8d3b11b" providerId="AD" clId="Web-{66162C9D-EE1B-8D06-F176-A9F551FA76B5}" dt="2025-05-14T18:23:05.964" v="544" actId="20577"/>
          <ac:spMkLst>
            <pc:docMk/>
            <pc:sldMk cId="3954470017" sldId="335"/>
            <ac:spMk id="3" creationId="{7EBBF206-EAD5-77DD-83AA-66B91CAF7BCF}"/>
          </ac:spMkLst>
        </pc:spChg>
      </pc:sldChg>
      <pc:sldChg chg="modSp new">
        <pc:chgData name="Kelsey Beckmeyer" userId="S::kelsey.beckmeyer@kcrha.org::cbf483d1-f5cc-426c-8c51-c23ae8d3b11b" providerId="AD" clId="Web-{66162C9D-EE1B-8D06-F176-A9F551FA76B5}" dt="2025-05-14T19:05:37.834" v="899" actId="20577"/>
        <pc:sldMkLst>
          <pc:docMk/>
          <pc:sldMk cId="971227703" sldId="336"/>
        </pc:sldMkLst>
        <pc:spChg chg="mod">
          <ac:chgData name="Kelsey Beckmeyer" userId="S::kelsey.beckmeyer@kcrha.org::cbf483d1-f5cc-426c-8c51-c23ae8d3b11b" providerId="AD" clId="Web-{66162C9D-EE1B-8D06-F176-A9F551FA76B5}" dt="2025-05-14T18:58:17.564" v="559" actId="20577"/>
          <ac:spMkLst>
            <pc:docMk/>
            <pc:sldMk cId="971227703" sldId="336"/>
            <ac:spMk id="2" creationId="{8CEEFA43-ED48-1473-D9E9-3A8F8B8CC465}"/>
          </ac:spMkLst>
        </pc:spChg>
        <pc:spChg chg="mod">
          <ac:chgData name="Kelsey Beckmeyer" userId="S::kelsey.beckmeyer@kcrha.org::cbf483d1-f5cc-426c-8c51-c23ae8d3b11b" providerId="AD" clId="Web-{66162C9D-EE1B-8D06-F176-A9F551FA76B5}" dt="2025-05-14T19:05:37.834" v="899" actId="20577"/>
          <ac:spMkLst>
            <pc:docMk/>
            <pc:sldMk cId="971227703" sldId="336"/>
            <ac:spMk id="3" creationId="{013AF6AE-F22E-3944-212E-DB2F31E538AA}"/>
          </ac:spMkLst>
        </pc:spChg>
      </pc:sldChg>
      <pc:sldChg chg="modSp new">
        <pc:chgData name="Kelsey Beckmeyer" userId="S::kelsey.beckmeyer@kcrha.org::cbf483d1-f5cc-426c-8c51-c23ae8d3b11b" providerId="AD" clId="Web-{66162C9D-EE1B-8D06-F176-A9F551FA76B5}" dt="2025-05-14T19:18:10.483" v="1332" actId="20577"/>
        <pc:sldMkLst>
          <pc:docMk/>
          <pc:sldMk cId="3357545764" sldId="337"/>
        </pc:sldMkLst>
        <pc:spChg chg="mod">
          <ac:chgData name="Kelsey Beckmeyer" userId="S::kelsey.beckmeyer@kcrha.org::cbf483d1-f5cc-426c-8c51-c23ae8d3b11b" providerId="AD" clId="Web-{66162C9D-EE1B-8D06-F176-A9F551FA76B5}" dt="2025-05-14T19:06:07.475" v="930" actId="20577"/>
          <ac:spMkLst>
            <pc:docMk/>
            <pc:sldMk cId="3357545764" sldId="337"/>
            <ac:spMk id="2" creationId="{7529BB46-6CE6-F13C-A254-72C27E2D4641}"/>
          </ac:spMkLst>
        </pc:spChg>
        <pc:spChg chg="mod">
          <ac:chgData name="Kelsey Beckmeyer" userId="S::kelsey.beckmeyer@kcrha.org::cbf483d1-f5cc-426c-8c51-c23ae8d3b11b" providerId="AD" clId="Web-{66162C9D-EE1B-8D06-F176-A9F551FA76B5}" dt="2025-05-14T19:18:10.483" v="1332" actId="20577"/>
          <ac:spMkLst>
            <pc:docMk/>
            <pc:sldMk cId="3357545764" sldId="337"/>
            <ac:spMk id="3" creationId="{EAC9DBA5-ECE2-42E2-7415-9143C6893151}"/>
          </ac:spMkLst>
        </pc:spChg>
      </pc:sldChg>
    </pc:docChg>
  </pc:docChgLst>
</pc:chgInfo>
</file>

<file path=ppt/comments/modernComment_14F_EBB46C81.xml><?xml version="1.0" encoding="utf-8"?>
<p188:cmLst xmlns:a="http://schemas.openxmlformats.org/drawingml/2006/main" xmlns:r="http://schemas.openxmlformats.org/officeDocument/2006/relationships" xmlns:p188="http://schemas.microsoft.com/office/powerpoint/2018/8/main">
  <p188:cm id="{30621336-BCC1-4E27-8375-89298D5DA2DD}" authorId="{4C8034A1-0A63-08E1-A1C6-9911F399D2D7}" created="2025-06-03T00:54:26.083">
    <ac:txMkLst xmlns:ac="http://schemas.microsoft.com/office/drawing/2013/main/command">
      <pc:docMk xmlns:pc="http://schemas.microsoft.com/office/powerpoint/2013/main/command"/>
      <pc:sldMk xmlns:pc="http://schemas.microsoft.com/office/powerpoint/2013/main/command" cId="3954470017" sldId="335"/>
      <ac:spMk id="3" creationId="{7EBBF206-EAD5-77DD-83AA-66B91CAF7BCF}"/>
      <ac:txMk cp="268">
        <ac:context len="269" hash="3702079920"/>
      </ac:txMk>
    </ac:txMkLst>
    <p188:pos x="9957661" y="3629186"/>
    <p188:replyLst>
      <p188:reply id="{BA61BC9C-B82F-4463-98E4-9745E86CC210}" authorId="{E77BAC55-54CD-D810-E0BA-6003ED710E76}" created="2025-06-03T16:14:14.832">
        <p188:txBody>
          <a:bodyPr/>
          <a:lstStyle/>
          <a:p>
            <a:r>
              <a:rPr lang="en-US"/>
              <a:t>[@Dorsol Plants] agreed. hows this?</a:t>
            </a:r>
          </a:p>
        </p188:txBody>
      </p188:reply>
    </p188:replyLst>
    <p188:txBody>
      <a:bodyPr/>
      <a:lstStyle/>
      <a:p>
        <a:r>
          <a:rPr lang="en-US"/>
          <a:t>[@Kelsey Beckmeyer] I'd like to talk about changing the framing here. I am with you on the timeline development, but was thinking about setting the charter completion not a membership limit</a:t>
        </a:r>
      </a:p>
    </p188:txBody>
  </p188:cm>
</p188:cmLst>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ata2.xml.rels><?xml version="1.0" encoding="UTF-8" standalone="yes"?>
<Relationships xmlns="http://schemas.openxmlformats.org/package/2006/relationships"><Relationship Id="rId8" Type="http://schemas.openxmlformats.org/officeDocument/2006/relationships/image" Target="../media/image32.svg"/><Relationship Id="rId3" Type="http://schemas.openxmlformats.org/officeDocument/2006/relationships/image" Target="../media/image27.png"/><Relationship Id="rId7" Type="http://schemas.openxmlformats.org/officeDocument/2006/relationships/image" Target="../media/image31.png"/><Relationship Id="rId12" Type="http://schemas.openxmlformats.org/officeDocument/2006/relationships/image" Target="../media/image36.svg"/><Relationship Id="rId2" Type="http://schemas.openxmlformats.org/officeDocument/2006/relationships/image" Target="../media/image26.svg"/><Relationship Id="rId1" Type="http://schemas.openxmlformats.org/officeDocument/2006/relationships/image" Target="../media/image25.png"/><Relationship Id="rId6" Type="http://schemas.openxmlformats.org/officeDocument/2006/relationships/image" Target="../media/image30.svg"/><Relationship Id="rId11" Type="http://schemas.openxmlformats.org/officeDocument/2006/relationships/image" Target="../media/image35.png"/><Relationship Id="rId5" Type="http://schemas.openxmlformats.org/officeDocument/2006/relationships/image" Target="../media/image29.png"/><Relationship Id="rId10" Type="http://schemas.openxmlformats.org/officeDocument/2006/relationships/image" Target="../media/image34.svg"/><Relationship Id="rId4" Type="http://schemas.openxmlformats.org/officeDocument/2006/relationships/image" Target="../media/image28.svg"/><Relationship Id="rId9" Type="http://schemas.openxmlformats.org/officeDocument/2006/relationships/image" Target="../media/image33.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rawing2.xml.rels><?xml version="1.0" encoding="UTF-8" standalone="yes"?>
<Relationships xmlns="http://schemas.openxmlformats.org/package/2006/relationships"><Relationship Id="rId8" Type="http://schemas.openxmlformats.org/officeDocument/2006/relationships/image" Target="../media/image32.svg"/><Relationship Id="rId3" Type="http://schemas.openxmlformats.org/officeDocument/2006/relationships/image" Target="../media/image27.png"/><Relationship Id="rId7" Type="http://schemas.openxmlformats.org/officeDocument/2006/relationships/image" Target="../media/image31.png"/><Relationship Id="rId12" Type="http://schemas.openxmlformats.org/officeDocument/2006/relationships/image" Target="../media/image36.svg"/><Relationship Id="rId2" Type="http://schemas.openxmlformats.org/officeDocument/2006/relationships/image" Target="../media/image26.svg"/><Relationship Id="rId1" Type="http://schemas.openxmlformats.org/officeDocument/2006/relationships/image" Target="../media/image25.png"/><Relationship Id="rId6" Type="http://schemas.openxmlformats.org/officeDocument/2006/relationships/image" Target="../media/image30.svg"/><Relationship Id="rId11" Type="http://schemas.openxmlformats.org/officeDocument/2006/relationships/image" Target="../media/image35.png"/><Relationship Id="rId5" Type="http://schemas.openxmlformats.org/officeDocument/2006/relationships/image" Target="../media/image29.png"/><Relationship Id="rId10" Type="http://schemas.openxmlformats.org/officeDocument/2006/relationships/image" Target="../media/image34.svg"/><Relationship Id="rId4" Type="http://schemas.openxmlformats.org/officeDocument/2006/relationships/image" Target="../media/image28.svg"/><Relationship Id="rId9" Type="http://schemas.openxmlformats.org/officeDocument/2006/relationships/image" Target="../media/image33.pn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F339E9-B571-4478-B16F-27D5E2AB51A1}" type="doc">
      <dgm:prSet loTypeId="urn:microsoft.com/office/officeart/2018/2/layout/IconLabelList" loCatId="icon" qsTypeId="urn:microsoft.com/office/officeart/2005/8/quickstyle/simple1" qsCatId="simple" csTypeId="urn:microsoft.com/office/officeart/2005/8/colors/accent2_2" csCatId="accent2" phldr="1"/>
      <dgm:spPr/>
      <dgm:t>
        <a:bodyPr/>
        <a:lstStyle/>
        <a:p>
          <a:endParaRPr lang="en-US"/>
        </a:p>
      </dgm:t>
    </dgm:pt>
    <dgm:pt modelId="{C5558872-0CF6-4A20-8EF7-FBB7D389E841}">
      <dgm:prSet phldr="0"/>
      <dgm:spPr/>
      <dgm:t>
        <a:bodyPr/>
        <a:lstStyle/>
        <a:p>
          <a:pPr>
            <a:lnSpc>
              <a:spcPct val="100000"/>
            </a:lnSpc>
          </a:pPr>
          <a:r>
            <a:rPr lang="en-US" b="1" dirty="0"/>
            <a:t>Government Agencies</a:t>
          </a:r>
        </a:p>
      </dgm:t>
    </dgm:pt>
    <dgm:pt modelId="{387D6D00-E1A1-42FA-B6F7-4A0D7AD91846}" type="parTrans" cxnId="{EADA29D1-0B78-442F-9803-D68653B77DF6}">
      <dgm:prSet/>
      <dgm:spPr/>
    </dgm:pt>
    <dgm:pt modelId="{4C23EFC6-A16D-4663-B856-77025F869C5D}" type="sibTrans" cxnId="{EADA29D1-0B78-442F-9803-D68653B77DF6}">
      <dgm:prSet/>
      <dgm:spPr/>
      <dgm:t>
        <a:bodyPr/>
        <a:lstStyle/>
        <a:p>
          <a:endParaRPr lang="en-US"/>
        </a:p>
      </dgm:t>
    </dgm:pt>
    <dgm:pt modelId="{D9212743-5127-49C1-A7C2-6AD446FFA77B}">
      <dgm:prSet phldr="0"/>
      <dgm:spPr/>
      <dgm:t>
        <a:bodyPr/>
        <a:lstStyle/>
        <a:p>
          <a:pPr>
            <a:lnSpc>
              <a:spcPct val="100000"/>
            </a:lnSpc>
          </a:pPr>
          <a:r>
            <a:rPr lang="en-US" b="1" dirty="0">
              <a:latin typeface="Avenir Next LT Pro Bold"/>
            </a:rPr>
            <a:t>Housing</a:t>
          </a:r>
          <a:r>
            <a:rPr lang="en-US" b="1" dirty="0"/>
            <a:t> &amp; Service Providers</a:t>
          </a:r>
          <a:endParaRPr lang="en-US" dirty="0"/>
        </a:p>
      </dgm:t>
    </dgm:pt>
    <dgm:pt modelId="{49B23060-1E43-487F-B2E8-F1D2B60D2F3E}" type="parTrans" cxnId="{CB3D44C6-1BF1-414C-AA14-7F7EF8836E54}">
      <dgm:prSet/>
      <dgm:spPr/>
    </dgm:pt>
    <dgm:pt modelId="{04AC6050-BF8E-4C29-A194-E57A418DD895}" type="sibTrans" cxnId="{CB3D44C6-1BF1-414C-AA14-7F7EF8836E54}">
      <dgm:prSet/>
      <dgm:spPr/>
      <dgm:t>
        <a:bodyPr/>
        <a:lstStyle/>
        <a:p>
          <a:endParaRPr lang="en-US"/>
        </a:p>
      </dgm:t>
    </dgm:pt>
    <dgm:pt modelId="{E86C29F8-D50E-407B-A9B2-BDB85CFFEB36}">
      <dgm:prSet phldr="0"/>
      <dgm:spPr/>
      <dgm:t>
        <a:bodyPr/>
        <a:lstStyle/>
        <a:p>
          <a:pPr>
            <a:lnSpc>
              <a:spcPct val="100000"/>
            </a:lnSpc>
          </a:pPr>
          <a:r>
            <a:rPr lang="en-US" b="1" dirty="0"/>
            <a:t>Community-Based and Other </a:t>
          </a:r>
          <a:r>
            <a:rPr lang="en-US" b="1" dirty="0">
              <a:latin typeface="Avenir Next LT Pro Bold"/>
            </a:rPr>
            <a:t>Partners</a:t>
          </a:r>
        </a:p>
      </dgm:t>
    </dgm:pt>
    <dgm:pt modelId="{F4E94234-7AD1-4E2E-9E42-FCD2602500DB}" type="parTrans" cxnId="{D6D51C72-C5F1-4DBD-850D-D387BB309F35}">
      <dgm:prSet/>
      <dgm:spPr/>
    </dgm:pt>
    <dgm:pt modelId="{5A85A723-8DEC-404E-9AA2-152E2DDB02B5}" type="sibTrans" cxnId="{D6D51C72-C5F1-4DBD-850D-D387BB309F35}">
      <dgm:prSet/>
      <dgm:spPr/>
      <dgm:t>
        <a:bodyPr/>
        <a:lstStyle/>
        <a:p>
          <a:endParaRPr lang="en-US"/>
        </a:p>
      </dgm:t>
    </dgm:pt>
    <dgm:pt modelId="{9642316C-D6BB-4035-B9AE-C696AD8BE0CC}">
      <dgm:prSet phldr="0"/>
      <dgm:spPr/>
      <dgm:t>
        <a:bodyPr/>
        <a:lstStyle/>
        <a:p>
          <a:pPr>
            <a:lnSpc>
              <a:spcPct val="100000"/>
            </a:lnSpc>
          </a:pPr>
          <a:r>
            <a:rPr lang="en-US" b="1" dirty="0">
              <a:latin typeface="Avenir Next LT Pro Bold"/>
            </a:rPr>
            <a:t>Business</a:t>
          </a:r>
          <a:r>
            <a:rPr lang="en-US" b="1" dirty="0"/>
            <a:t> and Private Sector</a:t>
          </a:r>
          <a:endParaRPr lang="en-US" dirty="0"/>
        </a:p>
      </dgm:t>
    </dgm:pt>
    <dgm:pt modelId="{D960CE2D-9486-473A-9999-CB742272C118}" type="parTrans" cxnId="{19CB4016-56FB-4D3F-8F99-638066D17162}">
      <dgm:prSet/>
      <dgm:spPr/>
    </dgm:pt>
    <dgm:pt modelId="{A16A8E70-2B79-4090-AC7E-07B33A895475}" type="sibTrans" cxnId="{19CB4016-56FB-4D3F-8F99-638066D17162}">
      <dgm:prSet/>
      <dgm:spPr/>
      <dgm:t>
        <a:bodyPr/>
        <a:lstStyle/>
        <a:p>
          <a:endParaRPr lang="en-US"/>
        </a:p>
      </dgm:t>
    </dgm:pt>
    <dgm:pt modelId="{0C4D674A-1E3D-48E7-8F91-426EFC024535}">
      <dgm:prSet phldr="0"/>
      <dgm:spPr/>
      <dgm:t>
        <a:bodyPr/>
        <a:lstStyle/>
        <a:p>
          <a:pPr>
            <a:lnSpc>
              <a:spcPct val="100000"/>
            </a:lnSpc>
          </a:pPr>
          <a:r>
            <a:rPr lang="en-US" b="1" dirty="0"/>
            <a:t>Data and Research Entities</a:t>
          </a:r>
        </a:p>
      </dgm:t>
    </dgm:pt>
    <dgm:pt modelId="{E4E210E4-59D1-4F5C-B36A-64AF537F41C3}" type="parTrans" cxnId="{81A3835A-D5DB-4083-B0E7-4FA3FFCBE41C}">
      <dgm:prSet/>
      <dgm:spPr/>
    </dgm:pt>
    <dgm:pt modelId="{3827CB0A-7073-485A-9E00-ACAA950C3356}" type="sibTrans" cxnId="{81A3835A-D5DB-4083-B0E7-4FA3FFCBE41C}">
      <dgm:prSet/>
      <dgm:spPr/>
      <dgm:t>
        <a:bodyPr/>
        <a:lstStyle/>
        <a:p>
          <a:endParaRPr lang="en-US"/>
        </a:p>
      </dgm:t>
    </dgm:pt>
    <dgm:pt modelId="{C80C25EE-30D2-42A7-A9C5-26F3C9110826}" type="pres">
      <dgm:prSet presAssocID="{40F339E9-B571-4478-B16F-27D5E2AB51A1}" presName="root" presStyleCnt="0">
        <dgm:presLayoutVars>
          <dgm:dir/>
          <dgm:resizeHandles val="exact"/>
        </dgm:presLayoutVars>
      </dgm:prSet>
      <dgm:spPr/>
    </dgm:pt>
    <dgm:pt modelId="{4C3DE1B3-48C1-4821-8E4D-3F2030D0E401}" type="pres">
      <dgm:prSet presAssocID="{C5558872-0CF6-4A20-8EF7-FBB7D389E841}" presName="compNode" presStyleCnt="0"/>
      <dgm:spPr/>
    </dgm:pt>
    <dgm:pt modelId="{95F84D38-8C13-473B-A846-8FE586F0B10B}" type="pres">
      <dgm:prSet presAssocID="{C5558872-0CF6-4A20-8EF7-FBB7D389E841}"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nk"/>
        </a:ext>
      </dgm:extLst>
    </dgm:pt>
    <dgm:pt modelId="{EBB91947-6ECA-493D-9EF7-342E6C84C3EA}" type="pres">
      <dgm:prSet presAssocID="{C5558872-0CF6-4A20-8EF7-FBB7D389E841}" presName="spaceRect" presStyleCnt="0"/>
      <dgm:spPr/>
    </dgm:pt>
    <dgm:pt modelId="{2228853D-76CD-458B-B49D-959D1829A188}" type="pres">
      <dgm:prSet presAssocID="{C5558872-0CF6-4A20-8EF7-FBB7D389E841}" presName="textRect" presStyleLbl="revTx" presStyleIdx="0" presStyleCnt="5">
        <dgm:presLayoutVars>
          <dgm:chMax val="1"/>
          <dgm:chPref val="1"/>
        </dgm:presLayoutVars>
      </dgm:prSet>
      <dgm:spPr/>
    </dgm:pt>
    <dgm:pt modelId="{A07F9897-9F71-496F-9C31-D72CAC9D9621}" type="pres">
      <dgm:prSet presAssocID="{4C23EFC6-A16D-4663-B856-77025F869C5D}" presName="sibTrans" presStyleCnt="0"/>
      <dgm:spPr/>
    </dgm:pt>
    <dgm:pt modelId="{E4F946CB-876C-4E05-8A43-9DF1FDF6CFF8}" type="pres">
      <dgm:prSet presAssocID="{D9212743-5127-49C1-A7C2-6AD446FFA77B}" presName="compNode" presStyleCnt="0"/>
      <dgm:spPr/>
    </dgm:pt>
    <dgm:pt modelId="{B1A55038-0FE2-4C2D-B47D-3A2C54C0E69B}" type="pres">
      <dgm:prSet presAssocID="{D9212743-5127-49C1-A7C2-6AD446FFA77B}"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ome"/>
        </a:ext>
      </dgm:extLst>
    </dgm:pt>
    <dgm:pt modelId="{8B17879F-D93A-40CE-B49B-681CA1062595}" type="pres">
      <dgm:prSet presAssocID="{D9212743-5127-49C1-A7C2-6AD446FFA77B}" presName="spaceRect" presStyleCnt="0"/>
      <dgm:spPr/>
    </dgm:pt>
    <dgm:pt modelId="{29F5F089-9187-4B88-9D76-C10643113647}" type="pres">
      <dgm:prSet presAssocID="{D9212743-5127-49C1-A7C2-6AD446FFA77B}" presName="textRect" presStyleLbl="revTx" presStyleIdx="1" presStyleCnt="5">
        <dgm:presLayoutVars>
          <dgm:chMax val="1"/>
          <dgm:chPref val="1"/>
        </dgm:presLayoutVars>
      </dgm:prSet>
      <dgm:spPr/>
    </dgm:pt>
    <dgm:pt modelId="{C3E36266-0AB4-4014-8B33-AC70CBE09700}" type="pres">
      <dgm:prSet presAssocID="{04AC6050-BF8E-4C29-A194-E57A418DD895}" presName="sibTrans" presStyleCnt="0"/>
      <dgm:spPr/>
    </dgm:pt>
    <dgm:pt modelId="{D36F4100-550F-472B-BCA0-AE2337401E11}" type="pres">
      <dgm:prSet presAssocID="{E86C29F8-D50E-407B-A9B2-BDB85CFFEB36}" presName="compNode" presStyleCnt="0"/>
      <dgm:spPr/>
    </dgm:pt>
    <dgm:pt modelId="{641BEB3A-2284-44EF-9E89-1721D8F9DF42}" type="pres">
      <dgm:prSet presAssocID="{E86C29F8-D50E-407B-A9B2-BDB85CFFEB36}"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s"/>
        </a:ext>
      </dgm:extLst>
    </dgm:pt>
    <dgm:pt modelId="{2B10EF72-B92E-4E18-93DF-F32AA34DA25B}" type="pres">
      <dgm:prSet presAssocID="{E86C29F8-D50E-407B-A9B2-BDB85CFFEB36}" presName="spaceRect" presStyleCnt="0"/>
      <dgm:spPr/>
    </dgm:pt>
    <dgm:pt modelId="{FA4A8BDD-D793-4819-8A43-67A3549CD6DF}" type="pres">
      <dgm:prSet presAssocID="{E86C29F8-D50E-407B-A9B2-BDB85CFFEB36}" presName="textRect" presStyleLbl="revTx" presStyleIdx="2" presStyleCnt="5">
        <dgm:presLayoutVars>
          <dgm:chMax val="1"/>
          <dgm:chPref val="1"/>
        </dgm:presLayoutVars>
      </dgm:prSet>
      <dgm:spPr/>
    </dgm:pt>
    <dgm:pt modelId="{ED87ED4F-0731-4656-9296-657712CB1EB4}" type="pres">
      <dgm:prSet presAssocID="{5A85A723-8DEC-404E-9AA2-152E2DDB02B5}" presName="sibTrans" presStyleCnt="0"/>
      <dgm:spPr/>
    </dgm:pt>
    <dgm:pt modelId="{DF1550F2-87C4-4BF7-BC83-AC56E686398F}" type="pres">
      <dgm:prSet presAssocID="{9642316C-D6BB-4035-B9AE-C696AD8BE0CC}" presName="compNode" presStyleCnt="0"/>
      <dgm:spPr/>
    </dgm:pt>
    <dgm:pt modelId="{E110BC4E-CA8D-4D2A-85E2-C1C7536D0532}" type="pres">
      <dgm:prSet presAssocID="{9642316C-D6BB-4035-B9AE-C696AD8BE0CC}"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ity"/>
        </a:ext>
      </dgm:extLst>
    </dgm:pt>
    <dgm:pt modelId="{37255CAE-C705-4E6A-9FC0-C5CA8D566328}" type="pres">
      <dgm:prSet presAssocID="{9642316C-D6BB-4035-B9AE-C696AD8BE0CC}" presName="spaceRect" presStyleCnt="0"/>
      <dgm:spPr/>
    </dgm:pt>
    <dgm:pt modelId="{B81B9A1E-23B3-490E-A8DC-31623377417E}" type="pres">
      <dgm:prSet presAssocID="{9642316C-D6BB-4035-B9AE-C696AD8BE0CC}" presName="textRect" presStyleLbl="revTx" presStyleIdx="3" presStyleCnt="5">
        <dgm:presLayoutVars>
          <dgm:chMax val="1"/>
          <dgm:chPref val="1"/>
        </dgm:presLayoutVars>
      </dgm:prSet>
      <dgm:spPr/>
    </dgm:pt>
    <dgm:pt modelId="{33001FC5-8E99-4D7E-A96D-669EE66B023F}" type="pres">
      <dgm:prSet presAssocID="{A16A8E70-2B79-4090-AC7E-07B33A895475}" presName="sibTrans" presStyleCnt="0"/>
      <dgm:spPr/>
    </dgm:pt>
    <dgm:pt modelId="{96C5C580-628F-45B8-A44E-C3D8F0272820}" type="pres">
      <dgm:prSet presAssocID="{0C4D674A-1E3D-48E7-8F91-426EFC024535}" presName="compNode" presStyleCnt="0"/>
      <dgm:spPr/>
    </dgm:pt>
    <dgm:pt modelId="{EE354A43-80C3-4508-96A3-8DD408844337}" type="pres">
      <dgm:prSet presAssocID="{0C4D674A-1E3D-48E7-8F91-426EFC024535}"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ar chart"/>
        </a:ext>
      </dgm:extLst>
    </dgm:pt>
    <dgm:pt modelId="{A05D3EAA-4E78-452A-9357-B7B94BB18354}" type="pres">
      <dgm:prSet presAssocID="{0C4D674A-1E3D-48E7-8F91-426EFC024535}" presName="spaceRect" presStyleCnt="0"/>
      <dgm:spPr/>
    </dgm:pt>
    <dgm:pt modelId="{3B9F7B62-8E68-43C6-833E-969536E0EAC5}" type="pres">
      <dgm:prSet presAssocID="{0C4D674A-1E3D-48E7-8F91-426EFC024535}" presName="textRect" presStyleLbl="revTx" presStyleIdx="4" presStyleCnt="5">
        <dgm:presLayoutVars>
          <dgm:chMax val="1"/>
          <dgm:chPref val="1"/>
        </dgm:presLayoutVars>
      </dgm:prSet>
      <dgm:spPr/>
    </dgm:pt>
  </dgm:ptLst>
  <dgm:cxnLst>
    <dgm:cxn modelId="{19CB4016-56FB-4D3F-8F99-638066D17162}" srcId="{40F339E9-B571-4478-B16F-27D5E2AB51A1}" destId="{9642316C-D6BB-4035-B9AE-C696AD8BE0CC}" srcOrd="3" destOrd="0" parTransId="{D960CE2D-9486-473A-9999-CB742272C118}" sibTransId="{A16A8E70-2B79-4090-AC7E-07B33A895475}"/>
    <dgm:cxn modelId="{37239440-D364-4E45-8BE9-C9B558427ED7}" type="presOf" srcId="{9642316C-D6BB-4035-B9AE-C696AD8BE0CC}" destId="{B81B9A1E-23B3-490E-A8DC-31623377417E}" srcOrd="0" destOrd="0" presId="urn:microsoft.com/office/officeart/2018/2/layout/IconLabelList"/>
    <dgm:cxn modelId="{2AAEAE45-2DF1-45BE-922C-F8FBD2FC6792}" type="presOf" srcId="{D9212743-5127-49C1-A7C2-6AD446FFA77B}" destId="{29F5F089-9187-4B88-9D76-C10643113647}" srcOrd="0" destOrd="0" presId="urn:microsoft.com/office/officeart/2018/2/layout/IconLabelList"/>
    <dgm:cxn modelId="{67BE334A-1E99-473F-A24E-EA8A865AAB3A}" type="presOf" srcId="{E86C29F8-D50E-407B-A9B2-BDB85CFFEB36}" destId="{FA4A8BDD-D793-4819-8A43-67A3549CD6DF}" srcOrd="0" destOrd="0" presId="urn:microsoft.com/office/officeart/2018/2/layout/IconLabelList"/>
    <dgm:cxn modelId="{D6D51C72-C5F1-4DBD-850D-D387BB309F35}" srcId="{40F339E9-B571-4478-B16F-27D5E2AB51A1}" destId="{E86C29F8-D50E-407B-A9B2-BDB85CFFEB36}" srcOrd="2" destOrd="0" parTransId="{F4E94234-7AD1-4E2E-9E42-FCD2602500DB}" sibTransId="{5A85A723-8DEC-404E-9AA2-152E2DDB02B5}"/>
    <dgm:cxn modelId="{81A3835A-D5DB-4083-B0E7-4FA3FFCBE41C}" srcId="{40F339E9-B571-4478-B16F-27D5E2AB51A1}" destId="{0C4D674A-1E3D-48E7-8F91-426EFC024535}" srcOrd="4" destOrd="0" parTransId="{E4E210E4-59D1-4F5C-B36A-64AF537F41C3}" sibTransId="{3827CB0A-7073-485A-9E00-ACAA950C3356}"/>
    <dgm:cxn modelId="{4C045FBC-88E6-4EE8-A7E1-EDC83D7E4BAD}" type="presOf" srcId="{C5558872-0CF6-4A20-8EF7-FBB7D389E841}" destId="{2228853D-76CD-458B-B49D-959D1829A188}" srcOrd="0" destOrd="0" presId="urn:microsoft.com/office/officeart/2018/2/layout/IconLabelList"/>
    <dgm:cxn modelId="{CB3D44C6-1BF1-414C-AA14-7F7EF8836E54}" srcId="{40F339E9-B571-4478-B16F-27D5E2AB51A1}" destId="{D9212743-5127-49C1-A7C2-6AD446FFA77B}" srcOrd="1" destOrd="0" parTransId="{49B23060-1E43-487F-B2E8-F1D2B60D2F3E}" sibTransId="{04AC6050-BF8E-4C29-A194-E57A418DD895}"/>
    <dgm:cxn modelId="{EADA29D1-0B78-442F-9803-D68653B77DF6}" srcId="{40F339E9-B571-4478-B16F-27D5E2AB51A1}" destId="{C5558872-0CF6-4A20-8EF7-FBB7D389E841}" srcOrd="0" destOrd="0" parTransId="{387D6D00-E1A1-42FA-B6F7-4A0D7AD91846}" sibTransId="{4C23EFC6-A16D-4663-B856-77025F869C5D}"/>
    <dgm:cxn modelId="{4FF0DDE2-6258-41DC-9FAE-B93E4E7B9ACA}" type="presOf" srcId="{40F339E9-B571-4478-B16F-27D5E2AB51A1}" destId="{C80C25EE-30D2-42A7-A9C5-26F3C9110826}" srcOrd="0" destOrd="0" presId="urn:microsoft.com/office/officeart/2018/2/layout/IconLabelList"/>
    <dgm:cxn modelId="{E2B948EA-B734-4471-9C81-E5B9AF8918F7}" type="presOf" srcId="{0C4D674A-1E3D-48E7-8F91-426EFC024535}" destId="{3B9F7B62-8E68-43C6-833E-969536E0EAC5}" srcOrd="0" destOrd="0" presId="urn:microsoft.com/office/officeart/2018/2/layout/IconLabelList"/>
    <dgm:cxn modelId="{167E25CE-5B78-4C77-A7F3-EB38DABB31F1}" type="presParOf" srcId="{C80C25EE-30D2-42A7-A9C5-26F3C9110826}" destId="{4C3DE1B3-48C1-4821-8E4D-3F2030D0E401}" srcOrd="0" destOrd="0" presId="urn:microsoft.com/office/officeart/2018/2/layout/IconLabelList"/>
    <dgm:cxn modelId="{46EC2433-B164-4A0D-AF0D-C947ECA5FD37}" type="presParOf" srcId="{4C3DE1B3-48C1-4821-8E4D-3F2030D0E401}" destId="{95F84D38-8C13-473B-A846-8FE586F0B10B}" srcOrd="0" destOrd="0" presId="urn:microsoft.com/office/officeart/2018/2/layout/IconLabelList"/>
    <dgm:cxn modelId="{D869E164-7B22-497D-BFAD-7A131C2202E3}" type="presParOf" srcId="{4C3DE1B3-48C1-4821-8E4D-3F2030D0E401}" destId="{EBB91947-6ECA-493D-9EF7-342E6C84C3EA}" srcOrd="1" destOrd="0" presId="urn:microsoft.com/office/officeart/2018/2/layout/IconLabelList"/>
    <dgm:cxn modelId="{B217A3A1-5AFF-48C9-834C-0F079A62031C}" type="presParOf" srcId="{4C3DE1B3-48C1-4821-8E4D-3F2030D0E401}" destId="{2228853D-76CD-458B-B49D-959D1829A188}" srcOrd="2" destOrd="0" presId="urn:microsoft.com/office/officeart/2018/2/layout/IconLabelList"/>
    <dgm:cxn modelId="{9DE6D29D-9931-4532-BAA2-634EC8D51BE7}" type="presParOf" srcId="{C80C25EE-30D2-42A7-A9C5-26F3C9110826}" destId="{A07F9897-9F71-496F-9C31-D72CAC9D9621}" srcOrd="1" destOrd="0" presId="urn:microsoft.com/office/officeart/2018/2/layout/IconLabelList"/>
    <dgm:cxn modelId="{28FB8E64-B3DE-4988-9FE7-E6A9D8A24F01}" type="presParOf" srcId="{C80C25EE-30D2-42A7-A9C5-26F3C9110826}" destId="{E4F946CB-876C-4E05-8A43-9DF1FDF6CFF8}" srcOrd="2" destOrd="0" presId="urn:microsoft.com/office/officeart/2018/2/layout/IconLabelList"/>
    <dgm:cxn modelId="{B2BF3535-63F1-47DB-B055-CCD962AC6D41}" type="presParOf" srcId="{E4F946CB-876C-4E05-8A43-9DF1FDF6CFF8}" destId="{B1A55038-0FE2-4C2D-B47D-3A2C54C0E69B}" srcOrd="0" destOrd="0" presId="urn:microsoft.com/office/officeart/2018/2/layout/IconLabelList"/>
    <dgm:cxn modelId="{0FDD726F-658F-4D7D-B583-2CD78FC3B98E}" type="presParOf" srcId="{E4F946CB-876C-4E05-8A43-9DF1FDF6CFF8}" destId="{8B17879F-D93A-40CE-B49B-681CA1062595}" srcOrd="1" destOrd="0" presId="urn:microsoft.com/office/officeart/2018/2/layout/IconLabelList"/>
    <dgm:cxn modelId="{48C7588C-B9D4-4C5B-A996-ED9C900C6A39}" type="presParOf" srcId="{E4F946CB-876C-4E05-8A43-9DF1FDF6CFF8}" destId="{29F5F089-9187-4B88-9D76-C10643113647}" srcOrd="2" destOrd="0" presId="urn:microsoft.com/office/officeart/2018/2/layout/IconLabelList"/>
    <dgm:cxn modelId="{7C2616E0-C44A-407D-A6C3-31236698EBBB}" type="presParOf" srcId="{C80C25EE-30D2-42A7-A9C5-26F3C9110826}" destId="{C3E36266-0AB4-4014-8B33-AC70CBE09700}" srcOrd="3" destOrd="0" presId="urn:microsoft.com/office/officeart/2018/2/layout/IconLabelList"/>
    <dgm:cxn modelId="{49382D16-E452-4070-89FB-DDE6907EC3F4}" type="presParOf" srcId="{C80C25EE-30D2-42A7-A9C5-26F3C9110826}" destId="{D36F4100-550F-472B-BCA0-AE2337401E11}" srcOrd="4" destOrd="0" presId="urn:microsoft.com/office/officeart/2018/2/layout/IconLabelList"/>
    <dgm:cxn modelId="{2E8130A7-1B0E-42A0-9E82-B42152CD705D}" type="presParOf" srcId="{D36F4100-550F-472B-BCA0-AE2337401E11}" destId="{641BEB3A-2284-44EF-9E89-1721D8F9DF42}" srcOrd="0" destOrd="0" presId="urn:microsoft.com/office/officeart/2018/2/layout/IconLabelList"/>
    <dgm:cxn modelId="{4BBCE292-7D34-4223-B078-879DF95E26D5}" type="presParOf" srcId="{D36F4100-550F-472B-BCA0-AE2337401E11}" destId="{2B10EF72-B92E-4E18-93DF-F32AA34DA25B}" srcOrd="1" destOrd="0" presId="urn:microsoft.com/office/officeart/2018/2/layout/IconLabelList"/>
    <dgm:cxn modelId="{0E5F3C8C-81FA-41F9-BFB1-7F8209A490C2}" type="presParOf" srcId="{D36F4100-550F-472B-BCA0-AE2337401E11}" destId="{FA4A8BDD-D793-4819-8A43-67A3549CD6DF}" srcOrd="2" destOrd="0" presId="urn:microsoft.com/office/officeart/2018/2/layout/IconLabelList"/>
    <dgm:cxn modelId="{2BA66AD9-CCC9-4342-8106-B12B2C4B6E65}" type="presParOf" srcId="{C80C25EE-30D2-42A7-A9C5-26F3C9110826}" destId="{ED87ED4F-0731-4656-9296-657712CB1EB4}" srcOrd="5" destOrd="0" presId="urn:microsoft.com/office/officeart/2018/2/layout/IconLabelList"/>
    <dgm:cxn modelId="{0DF9B26E-8876-41FD-A013-6767917ACC56}" type="presParOf" srcId="{C80C25EE-30D2-42A7-A9C5-26F3C9110826}" destId="{DF1550F2-87C4-4BF7-BC83-AC56E686398F}" srcOrd="6" destOrd="0" presId="urn:microsoft.com/office/officeart/2018/2/layout/IconLabelList"/>
    <dgm:cxn modelId="{00FA7E7A-E10E-406D-85F8-35BDC11E321E}" type="presParOf" srcId="{DF1550F2-87C4-4BF7-BC83-AC56E686398F}" destId="{E110BC4E-CA8D-4D2A-85E2-C1C7536D0532}" srcOrd="0" destOrd="0" presId="urn:microsoft.com/office/officeart/2018/2/layout/IconLabelList"/>
    <dgm:cxn modelId="{981B893B-5B0F-43F7-901B-83DCD203435F}" type="presParOf" srcId="{DF1550F2-87C4-4BF7-BC83-AC56E686398F}" destId="{37255CAE-C705-4E6A-9FC0-C5CA8D566328}" srcOrd="1" destOrd="0" presId="urn:microsoft.com/office/officeart/2018/2/layout/IconLabelList"/>
    <dgm:cxn modelId="{E2211F67-773A-49A0-81DC-EA56B9CFAB15}" type="presParOf" srcId="{DF1550F2-87C4-4BF7-BC83-AC56E686398F}" destId="{B81B9A1E-23B3-490E-A8DC-31623377417E}" srcOrd="2" destOrd="0" presId="urn:microsoft.com/office/officeart/2018/2/layout/IconLabelList"/>
    <dgm:cxn modelId="{200AAE49-B703-4030-88D1-8D15E5BF6277}" type="presParOf" srcId="{C80C25EE-30D2-42A7-A9C5-26F3C9110826}" destId="{33001FC5-8E99-4D7E-A96D-669EE66B023F}" srcOrd="7" destOrd="0" presId="urn:microsoft.com/office/officeart/2018/2/layout/IconLabelList"/>
    <dgm:cxn modelId="{4FED178F-89DE-45DE-8267-8ADBC0E50D07}" type="presParOf" srcId="{C80C25EE-30D2-42A7-A9C5-26F3C9110826}" destId="{96C5C580-628F-45B8-A44E-C3D8F0272820}" srcOrd="8" destOrd="0" presId="urn:microsoft.com/office/officeart/2018/2/layout/IconLabelList"/>
    <dgm:cxn modelId="{1A97DADE-CBF7-4036-9EDF-33C15482BA66}" type="presParOf" srcId="{96C5C580-628F-45B8-A44E-C3D8F0272820}" destId="{EE354A43-80C3-4508-96A3-8DD408844337}" srcOrd="0" destOrd="0" presId="urn:microsoft.com/office/officeart/2018/2/layout/IconLabelList"/>
    <dgm:cxn modelId="{592B994A-1D91-4319-B2C9-1DBBD0CB37B3}" type="presParOf" srcId="{96C5C580-628F-45B8-A44E-C3D8F0272820}" destId="{A05D3EAA-4E78-452A-9357-B7B94BB18354}" srcOrd="1" destOrd="0" presId="urn:microsoft.com/office/officeart/2018/2/layout/IconLabelList"/>
    <dgm:cxn modelId="{E99371C4-D3F8-4FCA-9694-5BB264FFF1B7}" type="presParOf" srcId="{96C5C580-628F-45B8-A44E-C3D8F0272820}" destId="{3B9F7B62-8E68-43C6-833E-969536E0EAC5}"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289F37-FE41-4C33-BD19-7D175CBC37ED}"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FA84A9BD-BCB1-4EEB-9DDB-1576474485B2}">
      <dgm:prSet/>
      <dgm:spPr/>
      <dgm:t>
        <a:bodyPr/>
        <a:lstStyle/>
        <a:p>
          <a:r>
            <a:rPr lang="en-US" b="1"/>
            <a:t>Business Owners and Employers</a:t>
          </a:r>
          <a:r>
            <a:rPr lang="en-US"/>
            <a:t>: 1-2 orgs, limited representation.</a:t>
          </a:r>
        </a:p>
      </dgm:t>
    </dgm:pt>
    <dgm:pt modelId="{5B8154F8-001C-49AE-9CB3-7D674ABE7D25}" type="parTrans" cxnId="{3E4FE512-358E-4D62-951B-2BC3BDD1A7FE}">
      <dgm:prSet/>
      <dgm:spPr/>
      <dgm:t>
        <a:bodyPr/>
        <a:lstStyle/>
        <a:p>
          <a:endParaRPr lang="en-US"/>
        </a:p>
      </dgm:t>
    </dgm:pt>
    <dgm:pt modelId="{578E04FA-45A2-428F-8E30-02E8BFD8F88D}" type="sibTrans" cxnId="{3E4FE512-358E-4D62-951B-2BC3BDD1A7FE}">
      <dgm:prSet/>
      <dgm:spPr/>
      <dgm:t>
        <a:bodyPr/>
        <a:lstStyle/>
        <a:p>
          <a:endParaRPr lang="en-US"/>
        </a:p>
      </dgm:t>
    </dgm:pt>
    <dgm:pt modelId="{F21D2078-83EC-4BDB-A857-02729544F90C}">
      <dgm:prSet/>
      <dgm:spPr/>
      <dgm:t>
        <a:bodyPr/>
        <a:lstStyle/>
        <a:p>
          <a:r>
            <a:rPr lang="en-US" b="1"/>
            <a:t>Veterans Affairs (VA) Programs</a:t>
          </a:r>
          <a:r>
            <a:rPr lang="en-US"/>
            <a:t>: Present, but small formal representation.</a:t>
          </a:r>
        </a:p>
      </dgm:t>
    </dgm:pt>
    <dgm:pt modelId="{E728FC5C-E511-4137-8FF9-247FB5AE183F}" type="parTrans" cxnId="{5F116277-43AA-4886-9480-92DF3F04EDDF}">
      <dgm:prSet/>
      <dgm:spPr/>
      <dgm:t>
        <a:bodyPr/>
        <a:lstStyle/>
        <a:p>
          <a:endParaRPr lang="en-US"/>
        </a:p>
      </dgm:t>
    </dgm:pt>
    <dgm:pt modelId="{EF4BF402-C80A-4489-94B4-B85A609DB70F}" type="sibTrans" cxnId="{5F116277-43AA-4886-9480-92DF3F04EDDF}">
      <dgm:prSet/>
      <dgm:spPr/>
      <dgm:t>
        <a:bodyPr/>
        <a:lstStyle/>
        <a:p>
          <a:endParaRPr lang="en-US"/>
        </a:p>
      </dgm:t>
    </dgm:pt>
    <dgm:pt modelId="{0499FA96-E255-45E2-AABD-24B37981BBBD}">
      <dgm:prSet/>
      <dgm:spPr/>
      <dgm:t>
        <a:bodyPr/>
        <a:lstStyle/>
        <a:p>
          <a:r>
            <a:rPr lang="en-US" b="1"/>
            <a:t>Private Foundations</a:t>
          </a:r>
          <a:r>
            <a:rPr lang="en-US"/>
            <a:t>: Few mentions; could be expanded.</a:t>
          </a:r>
        </a:p>
      </dgm:t>
    </dgm:pt>
    <dgm:pt modelId="{063F01D4-DDFE-4660-ABD4-EB644EE93491}" type="parTrans" cxnId="{ADD548DA-DD5F-476B-B27A-9B1B5326BA7D}">
      <dgm:prSet/>
      <dgm:spPr/>
      <dgm:t>
        <a:bodyPr/>
        <a:lstStyle/>
        <a:p>
          <a:endParaRPr lang="en-US"/>
        </a:p>
      </dgm:t>
    </dgm:pt>
    <dgm:pt modelId="{8881FA9D-D265-475F-B45E-25B81C389786}" type="sibTrans" cxnId="{ADD548DA-DD5F-476B-B27A-9B1B5326BA7D}">
      <dgm:prSet/>
      <dgm:spPr/>
      <dgm:t>
        <a:bodyPr/>
        <a:lstStyle/>
        <a:p>
          <a:endParaRPr lang="en-US"/>
        </a:p>
      </dgm:t>
    </dgm:pt>
    <dgm:pt modelId="{D4D7B955-8A5A-44E5-A680-A6145DE127AF}">
      <dgm:prSet/>
      <dgm:spPr/>
      <dgm:t>
        <a:bodyPr/>
        <a:lstStyle/>
        <a:p>
          <a:r>
            <a:rPr lang="en-US" b="1"/>
            <a:t>Civic and Volunteer Organizations</a:t>
          </a:r>
          <a:r>
            <a:rPr lang="en-US"/>
            <a:t>: Present but not deeply represented.</a:t>
          </a:r>
        </a:p>
      </dgm:t>
    </dgm:pt>
    <dgm:pt modelId="{52BF99EF-5B95-4EE9-A912-90C399A96EF9}" type="parTrans" cxnId="{88253AF2-C2B1-44D7-877A-AF259397CC92}">
      <dgm:prSet/>
      <dgm:spPr/>
      <dgm:t>
        <a:bodyPr/>
        <a:lstStyle/>
        <a:p>
          <a:endParaRPr lang="en-US"/>
        </a:p>
      </dgm:t>
    </dgm:pt>
    <dgm:pt modelId="{CB70E05D-FAF6-4594-8CB1-4D72AE8DF26D}" type="sibTrans" cxnId="{88253AF2-C2B1-44D7-877A-AF259397CC92}">
      <dgm:prSet/>
      <dgm:spPr/>
      <dgm:t>
        <a:bodyPr/>
        <a:lstStyle/>
        <a:p>
          <a:endParaRPr lang="en-US"/>
        </a:p>
      </dgm:t>
    </dgm:pt>
    <dgm:pt modelId="{33C94BC6-F632-46C1-B59C-B715A3D20E84}">
      <dgm:prSet/>
      <dgm:spPr/>
      <dgm:t>
        <a:bodyPr/>
        <a:lstStyle/>
        <a:p>
          <a:r>
            <a:rPr lang="en-US" b="1"/>
            <a:t>School Administrators/Homeless Liaisons</a:t>
          </a:r>
          <a:r>
            <a:rPr lang="en-US"/>
            <a:t>: Present but not consistently.</a:t>
          </a:r>
        </a:p>
      </dgm:t>
    </dgm:pt>
    <dgm:pt modelId="{6CFCDBA1-CD53-4C33-BFFA-642A864AA685}" type="parTrans" cxnId="{70EC471B-348C-4E3E-8BAE-9B27460B6332}">
      <dgm:prSet/>
      <dgm:spPr/>
      <dgm:t>
        <a:bodyPr/>
        <a:lstStyle/>
        <a:p>
          <a:endParaRPr lang="en-US"/>
        </a:p>
      </dgm:t>
    </dgm:pt>
    <dgm:pt modelId="{C5EF9508-2A07-4768-8978-697951BA63AB}" type="sibTrans" cxnId="{70EC471B-348C-4E3E-8BAE-9B27460B6332}">
      <dgm:prSet/>
      <dgm:spPr/>
      <dgm:t>
        <a:bodyPr/>
        <a:lstStyle/>
        <a:p>
          <a:endParaRPr lang="en-US"/>
        </a:p>
      </dgm:t>
    </dgm:pt>
    <dgm:pt modelId="{CBFB6D93-2F0E-431E-99D2-608FFD39D574}">
      <dgm:prSet/>
      <dgm:spPr/>
      <dgm:t>
        <a:bodyPr/>
        <a:lstStyle/>
        <a:p>
          <a:r>
            <a:rPr lang="en-US" b="1"/>
            <a:t>Behavioral Health Providers</a:t>
          </a:r>
          <a:r>
            <a:rPr lang="en-US"/>
            <a:t>: Well-represented overall, but sometimes fragmented.</a:t>
          </a:r>
        </a:p>
      </dgm:t>
    </dgm:pt>
    <dgm:pt modelId="{E32CAE85-085F-42B9-A46C-570166528752}" type="parTrans" cxnId="{F75D1363-C349-4F46-9271-67A9451D72F9}">
      <dgm:prSet/>
      <dgm:spPr/>
      <dgm:t>
        <a:bodyPr/>
        <a:lstStyle/>
        <a:p>
          <a:endParaRPr lang="en-US"/>
        </a:p>
      </dgm:t>
    </dgm:pt>
    <dgm:pt modelId="{DA10A7EB-8795-4574-B9B4-813E25BECE03}" type="sibTrans" cxnId="{F75D1363-C349-4F46-9271-67A9451D72F9}">
      <dgm:prSet/>
      <dgm:spPr/>
      <dgm:t>
        <a:bodyPr/>
        <a:lstStyle/>
        <a:p>
          <a:endParaRPr lang="en-US"/>
        </a:p>
      </dgm:t>
    </dgm:pt>
    <dgm:pt modelId="{ED61D298-C039-486F-A0A8-25E76A4FFAD3}" type="pres">
      <dgm:prSet presAssocID="{F5289F37-FE41-4C33-BD19-7D175CBC37ED}" presName="root" presStyleCnt="0">
        <dgm:presLayoutVars>
          <dgm:dir/>
          <dgm:resizeHandles val="exact"/>
        </dgm:presLayoutVars>
      </dgm:prSet>
      <dgm:spPr/>
    </dgm:pt>
    <dgm:pt modelId="{46F6A90C-8CBF-46ED-8D6F-DD1A95B57D53}" type="pres">
      <dgm:prSet presAssocID="{FA84A9BD-BCB1-4EEB-9DDB-1576474485B2}" presName="compNode" presStyleCnt="0"/>
      <dgm:spPr/>
    </dgm:pt>
    <dgm:pt modelId="{3AE0AF4C-4C59-46B1-A1A2-113FBC93D781}" type="pres">
      <dgm:prSet presAssocID="{FA84A9BD-BCB1-4EEB-9DDB-1576474485B2}" presName="bgRect" presStyleLbl="bgShp" presStyleIdx="0" presStyleCnt="6"/>
      <dgm:spPr/>
    </dgm:pt>
    <dgm:pt modelId="{1C705518-D3E0-45A3-AD79-5B2C87650DD5}" type="pres">
      <dgm:prSet presAssocID="{FA84A9BD-BCB1-4EEB-9DDB-1576474485B2}"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anching Diagram"/>
        </a:ext>
      </dgm:extLst>
    </dgm:pt>
    <dgm:pt modelId="{40011B48-1FA8-46AE-A824-B61C095F1715}" type="pres">
      <dgm:prSet presAssocID="{FA84A9BD-BCB1-4EEB-9DDB-1576474485B2}" presName="spaceRect" presStyleCnt="0"/>
      <dgm:spPr/>
    </dgm:pt>
    <dgm:pt modelId="{20D9A602-D7C6-4359-9C73-87F9207DA5A8}" type="pres">
      <dgm:prSet presAssocID="{FA84A9BD-BCB1-4EEB-9DDB-1576474485B2}" presName="parTx" presStyleLbl="revTx" presStyleIdx="0" presStyleCnt="6">
        <dgm:presLayoutVars>
          <dgm:chMax val="0"/>
          <dgm:chPref val="0"/>
        </dgm:presLayoutVars>
      </dgm:prSet>
      <dgm:spPr/>
    </dgm:pt>
    <dgm:pt modelId="{BF4A5D10-596B-4E9C-B209-F40C541480B1}" type="pres">
      <dgm:prSet presAssocID="{578E04FA-45A2-428F-8E30-02E8BFD8F88D}" presName="sibTrans" presStyleCnt="0"/>
      <dgm:spPr/>
    </dgm:pt>
    <dgm:pt modelId="{D77CD1B3-3813-49AE-89A0-F686E1198957}" type="pres">
      <dgm:prSet presAssocID="{F21D2078-83EC-4BDB-A857-02729544F90C}" presName="compNode" presStyleCnt="0"/>
      <dgm:spPr/>
    </dgm:pt>
    <dgm:pt modelId="{6C819061-1260-41F3-84E1-61E41B2E8844}" type="pres">
      <dgm:prSet presAssocID="{F21D2078-83EC-4BDB-A857-02729544F90C}" presName="bgRect" presStyleLbl="bgShp" presStyleIdx="1" presStyleCnt="6"/>
      <dgm:spPr/>
    </dgm:pt>
    <dgm:pt modelId="{E7117481-95D4-417E-B14B-88C24274280C}" type="pres">
      <dgm:prSet presAssocID="{F21D2078-83EC-4BDB-A857-02729544F90C}"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Roll"/>
        </a:ext>
      </dgm:extLst>
    </dgm:pt>
    <dgm:pt modelId="{B6FB5941-9BE5-4609-9071-589A02433645}" type="pres">
      <dgm:prSet presAssocID="{F21D2078-83EC-4BDB-A857-02729544F90C}" presName="spaceRect" presStyleCnt="0"/>
      <dgm:spPr/>
    </dgm:pt>
    <dgm:pt modelId="{F4DD53A8-8B64-4FFC-A4A8-0D4B5A9E5B81}" type="pres">
      <dgm:prSet presAssocID="{F21D2078-83EC-4BDB-A857-02729544F90C}" presName="parTx" presStyleLbl="revTx" presStyleIdx="1" presStyleCnt="6">
        <dgm:presLayoutVars>
          <dgm:chMax val="0"/>
          <dgm:chPref val="0"/>
        </dgm:presLayoutVars>
      </dgm:prSet>
      <dgm:spPr/>
    </dgm:pt>
    <dgm:pt modelId="{39AAAE1E-190B-4796-A5A6-39B315216DC3}" type="pres">
      <dgm:prSet presAssocID="{EF4BF402-C80A-4489-94B4-B85A609DB70F}" presName="sibTrans" presStyleCnt="0"/>
      <dgm:spPr/>
    </dgm:pt>
    <dgm:pt modelId="{7F96DF7A-C64E-46B0-9510-4E282E03BAE5}" type="pres">
      <dgm:prSet presAssocID="{0499FA96-E255-45E2-AABD-24B37981BBBD}" presName="compNode" presStyleCnt="0"/>
      <dgm:spPr/>
    </dgm:pt>
    <dgm:pt modelId="{35D12830-E8F1-4627-BBC1-2C5887682BF9}" type="pres">
      <dgm:prSet presAssocID="{0499FA96-E255-45E2-AABD-24B37981BBBD}" presName="bgRect" presStyleLbl="bgShp" presStyleIdx="2" presStyleCnt="6"/>
      <dgm:spPr/>
    </dgm:pt>
    <dgm:pt modelId="{1C2B03A1-7694-4FE7-9E61-D614105FB43A}" type="pres">
      <dgm:prSet presAssocID="{0499FA96-E255-45E2-AABD-24B37981BBBD}"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odcast"/>
        </a:ext>
      </dgm:extLst>
    </dgm:pt>
    <dgm:pt modelId="{553473AC-25D2-4CAB-84BE-103D9DB2DDF9}" type="pres">
      <dgm:prSet presAssocID="{0499FA96-E255-45E2-AABD-24B37981BBBD}" presName="spaceRect" presStyleCnt="0"/>
      <dgm:spPr/>
    </dgm:pt>
    <dgm:pt modelId="{C0C65324-3093-4951-BE3D-B4F1E6D42BF7}" type="pres">
      <dgm:prSet presAssocID="{0499FA96-E255-45E2-AABD-24B37981BBBD}" presName="parTx" presStyleLbl="revTx" presStyleIdx="2" presStyleCnt="6">
        <dgm:presLayoutVars>
          <dgm:chMax val="0"/>
          <dgm:chPref val="0"/>
        </dgm:presLayoutVars>
      </dgm:prSet>
      <dgm:spPr/>
    </dgm:pt>
    <dgm:pt modelId="{E7022EDA-0DF8-4E23-BFF8-423636363163}" type="pres">
      <dgm:prSet presAssocID="{8881FA9D-D265-475F-B45E-25B81C389786}" presName="sibTrans" presStyleCnt="0"/>
      <dgm:spPr/>
    </dgm:pt>
    <dgm:pt modelId="{FA9BA92A-4791-4258-94FA-8DC2A806D065}" type="pres">
      <dgm:prSet presAssocID="{D4D7B955-8A5A-44E5-A680-A6145DE127AF}" presName="compNode" presStyleCnt="0"/>
      <dgm:spPr/>
    </dgm:pt>
    <dgm:pt modelId="{EEF27654-6965-402F-B20E-7C5AEE00547F}" type="pres">
      <dgm:prSet presAssocID="{D4D7B955-8A5A-44E5-A680-A6145DE127AF}" presName="bgRect" presStyleLbl="bgShp" presStyleIdx="3" presStyleCnt="6"/>
      <dgm:spPr/>
    </dgm:pt>
    <dgm:pt modelId="{AA4FB4C2-68F3-482D-89D4-AB1772DCA3F8}" type="pres">
      <dgm:prSet presAssocID="{D4D7B955-8A5A-44E5-A680-A6145DE127AF}"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eeting"/>
        </a:ext>
      </dgm:extLst>
    </dgm:pt>
    <dgm:pt modelId="{795F164F-0FE6-4662-8158-3E2AADD62031}" type="pres">
      <dgm:prSet presAssocID="{D4D7B955-8A5A-44E5-A680-A6145DE127AF}" presName="spaceRect" presStyleCnt="0"/>
      <dgm:spPr/>
    </dgm:pt>
    <dgm:pt modelId="{8AF3F6AA-7C00-4254-92D8-398B0D7C3912}" type="pres">
      <dgm:prSet presAssocID="{D4D7B955-8A5A-44E5-A680-A6145DE127AF}" presName="parTx" presStyleLbl="revTx" presStyleIdx="3" presStyleCnt="6">
        <dgm:presLayoutVars>
          <dgm:chMax val="0"/>
          <dgm:chPref val="0"/>
        </dgm:presLayoutVars>
      </dgm:prSet>
      <dgm:spPr/>
    </dgm:pt>
    <dgm:pt modelId="{662A8481-EAA0-4B8D-970F-0EE988E39E1F}" type="pres">
      <dgm:prSet presAssocID="{CB70E05D-FAF6-4594-8CB1-4D72AE8DF26D}" presName="sibTrans" presStyleCnt="0"/>
      <dgm:spPr/>
    </dgm:pt>
    <dgm:pt modelId="{62C6CCBF-9604-44EC-9088-0A8EF131E7B5}" type="pres">
      <dgm:prSet presAssocID="{33C94BC6-F632-46C1-B59C-B715A3D20E84}" presName="compNode" presStyleCnt="0"/>
      <dgm:spPr/>
    </dgm:pt>
    <dgm:pt modelId="{13F1713C-4E46-4AFC-A23E-A2DAEC286B0C}" type="pres">
      <dgm:prSet presAssocID="{33C94BC6-F632-46C1-B59C-B715A3D20E84}" presName="bgRect" presStyleLbl="bgShp" presStyleIdx="4" presStyleCnt="6"/>
      <dgm:spPr/>
    </dgm:pt>
    <dgm:pt modelId="{782975F9-150F-4D7F-91D3-4B7C2C3597A6}" type="pres">
      <dgm:prSet presAssocID="{33C94BC6-F632-46C1-B59C-B715A3D20E84}"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User Network"/>
        </a:ext>
      </dgm:extLst>
    </dgm:pt>
    <dgm:pt modelId="{F0494590-FE93-4DEA-8F0E-F57F0145EE2A}" type="pres">
      <dgm:prSet presAssocID="{33C94BC6-F632-46C1-B59C-B715A3D20E84}" presName="spaceRect" presStyleCnt="0"/>
      <dgm:spPr/>
    </dgm:pt>
    <dgm:pt modelId="{66C077D3-2B73-44BA-A617-8320A1526304}" type="pres">
      <dgm:prSet presAssocID="{33C94BC6-F632-46C1-B59C-B715A3D20E84}" presName="parTx" presStyleLbl="revTx" presStyleIdx="4" presStyleCnt="6">
        <dgm:presLayoutVars>
          <dgm:chMax val="0"/>
          <dgm:chPref val="0"/>
        </dgm:presLayoutVars>
      </dgm:prSet>
      <dgm:spPr/>
    </dgm:pt>
    <dgm:pt modelId="{F8139ADC-6322-46C1-8C94-A514E77E4B5B}" type="pres">
      <dgm:prSet presAssocID="{C5EF9508-2A07-4768-8978-697951BA63AB}" presName="sibTrans" presStyleCnt="0"/>
      <dgm:spPr/>
    </dgm:pt>
    <dgm:pt modelId="{0FF855FE-351C-4879-9CB7-E785129B7768}" type="pres">
      <dgm:prSet presAssocID="{CBFB6D93-2F0E-431E-99D2-608FFD39D574}" presName="compNode" presStyleCnt="0"/>
      <dgm:spPr/>
    </dgm:pt>
    <dgm:pt modelId="{1FD3BF4B-EACD-4E02-A694-CD459DCC8FEF}" type="pres">
      <dgm:prSet presAssocID="{CBFB6D93-2F0E-431E-99D2-608FFD39D574}" presName="bgRect" presStyleLbl="bgShp" presStyleIdx="5" presStyleCnt="6"/>
      <dgm:spPr/>
    </dgm:pt>
    <dgm:pt modelId="{129F5D04-860A-4C40-B39D-AB219BD3B3CF}" type="pres">
      <dgm:prSet presAssocID="{CBFB6D93-2F0E-431E-99D2-608FFD39D574}"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Drama"/>
        </a:ext>
      </dgm:extLst>
    </dgm:pt>
    <dgm:pt modelId="{8FEDAFE5-4C1A-4D2B-8F54-82BC2216DD2B}" type="pres">
      <dgm:prSet presAssocID="{CBFB6D93-2F0E-431E-99D2-608FFD39D574}" presName="spaceRect" presStyleCnt="0"/>
      <dgm:spPr/>
    </dgm:pt>
    <dgm:pt modelId="{A4E9B171-0575-467F-A92F-079FAF3AB5E4}" type="pres">
      <dgm:prSet presAssocID="{CBFB6D93-2F0E-431E-99D2-608FFD39D574}" presName="parTx" presStyleLbl="revTx" presStyleIdx="5" presStyleCnt="6">
        <dgm:presLayoutVars>
          <dgm:chMax val="0"/>
          <dgm:chPref val="0"/>
        </dgm:presLayoutVars>
      </dgm:prSet>
      <dgm:spPr/>
    </dgm:pt>
  </dgm:ptLst>
  <dgm:cxnLst>
    <dgm:cxn modelId="{F5D78C03-9A53-4D88-8CE2-281055F90437}" type="presOf" srcId="{F5289F37-FE41-4C33-BD19-7D175CBC37ED}" destId="{ED61D298-C039-486F-A0A8-25E76A4FFAD3}" srcOrd="0" destOrd="0" presId="urn:microsoft.com/office/officeart/2018/2/layout/IconVerticalSolidList"/>
    <dgm:cxn modelId="{3E4FE512-358E-4D62-951B-2BC3BDD1A7FE}" srcId="{F5289F37-FE41-4C33-BD19-7D175CBC37ED}" destId="{FA84A9BD-BCB1-4EEB-9DDB-1576474485B2}" srcOrd="0" destOrd="0" parTransId="{5B8154F8-001C-49AE-9CB3-7D674ABE7D25}" sibTransId="{578E04FA-45A2-428F-8E30-02E8BFD8F88D}"/>
    <dgm:cxn modelId="{70EC471B-348C-4E3E-8BAE-9B27460B6332}" srcId="{F5289F37-FE41-4C33-BD19-7D175CBC37ED}" destId="{33C94BC6-F632-46C1-B59C-B715A3D20E84}" srcOrd="4" destOrd="0" parTransId="{6CFCDBA1-CD53-4C33-BFFA-642A864AA685}" sibTransId="{C5EF9508-2A07-4768-8978-697951BA63AB}"/>
    <dgm:cxn modelId="{95DF972E-FA91-4967-AACC-3C4008A6BAB1}" type="presOf" srcId="{0499FA96-E255-45E2-AABD-24B37981BBBD}" destId="{C0C65324-3093-4951-BE3D-B4F1E6D42BF7}" srcOrd="0" destOrd="0" presId="urn:microsoft.com/office/officeart/2018/2/layout/IconVerticalSolidList"/>
    <dgm:cxn modelId="{F75D1363-C349-4F46-9271-67A9451D72F9}" srcId="{F5289F37-FE41-4C33-BD19-7D175CBC37ED}" destId="{CBFB6D93-2F0E-431E-99D2-608FFD39D574}" srcOrd="5" destOrd="0" parTransId="{E32CAE85-085F-42B9-A46C-570166528752}" sibTransId="{DA10A7EB-8795-4574-B9B4-813E25BECE03}"/>
    <dgm:cxn modelId="{31AF804F-8317-4F54-B7D8-840F36C249E6}" type="presOf" srcId="{33C94BC6-F632-46C1-B59C-B715A3D20E84}" destId="{66C077D3-2B73-44BA-A617-8320A1526304}" srcOrd="0" destOrd="0" presId="urn:microsoft.com/office/officeart/2018/2/layout/IconVerticalSolidList"/>
    <dgm:cxn modelId="{5F116277-43AA-4886-9480-92DF3F04EDDF}" srcId="{F5289F37-FE41-4C33-BD19-7D175CBC37ED}" destId="{F21D2078-83EC-4BDB-A857-02729544F90C}" srcOrd="1" destOrd="0" parTransId="{E728FC5C-E511-4137-8FF9-247FB5AE183F}" sibTransId="{EF4BF402-C80A-4489-94B4-B85A609DB70F}"/>
    <dgm:cxn modelId="{F74A8658-24AC-46D7-BBC1-12B8AF5848EF}" type="presOf" srcId="{FA84A9BD-BCB1-4EEB-9DDB-1576474485B2}" destId="{20D9A602-D7C6-4359-9C73-87F9207DA5A8}" srcOrd="0" destOrd="0" presId="urn:microsoft.com/office/officeart/2018/2/layout/IconVerticalSolidList"/>
    <dgm:cxn modelId="{7666DC82-E731-49AC-A45E-C2EFBE1E6541}" type="presOf" srcId="{F21D2078-83EC-4BDB-A857-02729544F90C}" destId="{F4DD53A8-8B64-4FFC-A4A8-0D4B5A9E5B81}" srcOrd="0" destOrd="0" presId="urn:microsoft.com/office/officeart/2018/2/layout/IconVerticalSolidList"/>
    <dgm:cxn modelId="{3511FBAC-8094-4039-B584-B06F49EA09EB}" type="presOf" srcId="{D4D7B955-8A5A-44E5-A680-A6145DE127AF}" destId="{8AF3F6AA-7C00-4254-92D8-398B0D7C3912}" srcOrd="0" destOrd="0" presId="urn:microsoft.com/office/officeart/2018/2/layout/IconVerticalSolidList"/>
    <dgm:cxn modelId="{957DCBAE-68A7-4852-AB3C-9BE6BCF78FE2}" type="presOf" srcId="{CBFB6D93-2F0E-431E-99D2-608FFD39D574}" destId="{A4E9B171-0575-467F-A92F-079FAF3AB5E4}" srcOrd="0" destOrd="0" presId="urn:microsoft.com/office/officeart/2018/2/layout/IconVerticalSolidList"/>
    <dgm:cxn modelId="{ADD548DA-DD5F-476B-B27A-9B1B5326BA7D}" srcId="{F5289F37-FE41-4C33-BD19-7D175CBC37ED}" destId="{0499FA96-E255-45E2-AABD-24B37981BBBD}" srcOrd="2" destOrd="0" parTransId="{063F01D4-DDFE-4660-ABD4-EB644EE93491}" sibTransId="{8881FA9D-D265-475F-B45E-25B81C389786}"/>
    <dgm:cxn modelId="{88253AF2-C2B1-44D7-877A-AF259397CC92}" srcId="{F5289F37-FE41-4C33-BD19-7D175CBC37ED}" destId="{D4D7B955-8A5A-44E5-A680-A6145DE127AF}" srcOrd="3" destOrd="0" parTransId="{52BF99EF-5B95-4EE9-A912-90C399A96EF9}" sibTransId="{CB70E05D-FAF6-4594-8CB1-4D72AE8DF26D}"/>
    <dgm:cxn modelId="{7D899C21-7099-4D47-AE1D-A1E10E04B189}" type="presParOf" srcId="{ED61D298-C039-486F-A0A8-25E76A4FFAD3}" destId="{46F6A90C-8CBF-46ED-8D6F-DD1A95B57D53}" srcOrd="0" destOrd="0" presId="urn:microsoft.com/office/officeart/2018/2/layout/IconVerticalSolidList"/>
    <dgm:cxn modelId="{CE539CFB-60D4-4193-A14C-1489BCF1C11B}" type="presParOf" srcId="{46F6A90C-8CBF-46ED-8D6F-DD1A95B57D53}" destId="{3AE0AF4C-4C59-46B1-A1A2-113FBC93D781}" srcOrd="0" destOrd="0" presId="urn:microsoft.com/office/officeart/2018/2/layout/IconVerticalSolidList"/>
    <dgm:cxn modelId="{AF040ABE-0B17-4648-AD9C-ACC6430AA286}" type="presParOf" srcId="{46F6A90C-8CBF-46ED-8D6F-DD1A95B57D53}" destId="{1C705518-D3E0-45A3-AD79-5B2C87650DD5}" srcOrd="1" destOrd="0" presId="urn:microsoft.com/office/officeart/2018/2/layout/IconVerticalSolidList"/>
    <dgm:cxn modelId="{D1F801AE-60F7-4698-AFCC-4308D046E540}" type="presParOf" srcId="{46F6A90C-8CBF-46ED-8D6F-DD1A95B57D53}" destId="{40011B48-1FA8-46AE-A824-B61C095F1715}" srcOrd="2" destOrd="0" presId="urn:microsoft.com/office/officeart/2018/2/layout/IconVerticalSolidList"/>
    <dgm:cxn modelId="{26F71041-8171-444B-90BE-167180A2A017}" type="presParOf" srcId="{46F6A90C-8CBF-46ED-8D6F-DD1A95B57D53}" destId="{20D9A602-D7C6-4359-9C73-87F9207DA5A8}" srcOrd="3" destOrd="0" presId="urn:microsoft.com/office/officeart/2018/2/layout/IconVerticalSolidList"/>
    <dgm:cxn modelId="{3CA167C9-DC6D-4D04-98D7-4A3949B1163D}" type="presParOf" srcId="{ED61D298-C039-486F-A0A8-25E76A4FFAD3}" destId="{BF4A5D10-596B-4E9C-B209-F40C541480B1}" srcOrd="1" destOrd="0" presId="urn:microsoft.com/office/officeart/2018/2/layout/IconVerticalSolidList"/>
    <dgm:cxn modelId="{85EF0ABD-07BF-4A76-AD42-28406A4A8795}" type="presParOf" srcId="{ED61D298-C039-486F-A0A8-25E76A4FFAD3}" destId="{D77CD1B3-3813-49AE-89A0-F686E1198957}" srcOrd="2" destOrd="0" presId="urn:microsoft.com/office/officeart/2018/2/layout/IconVerticalSolidList"/>
    <dgm:cxn modelId="{BC44E602-8C13-49C9-BABF-760F4C9BC226}" type="presParOf" srcId="{D77CD1B3-3813-49AE-89A0-F686E1198957}" destId="{6C819061-1260-41F3-84E1-61E41B2E8844}" srcOrd="0" destOrd="0" presId="urn:microsoft.com/office/officeart/2018/2/layout/IconVerticalSolidList"/>
    <dgm:cxn modelId="{98DB3638-2664-4ADF-80CD-9FD94285DD30}" type="presParOf" srcId="{D77CD1B3-3813-49AE-89A0-F686E1198957}" destId="{E7117481-95D4-417E-B14B-88C24274280C}" srcOrd="1" destOrd="0" presId="urn:microsoft.com/office/officeart/2018/2/layout/IconVerticalSolidList"/>
    <dgm:cxn modelId="{0F0AED0A-FCEF-42C9-96FF-5C74427A8011}" type="presParOf" srcId="{D77CD1B3-3813-49AE-89A0-F686E1198957}" destId="{B6FB5941-9BE5-4609-9071-589A02433645}" srcOrd="2" destOrd="0" presId="urn:microsoft.com/office/officeart/2018/2/layout/IconVerticalSolidList"/>
    <dgm:cxn modelId="{9286C61B-541A-494E-A8BB-7817A56512A0}" type="presParOf" srcId="{D77CD1B3-3813-49AE-89A0-F686E1198957}" destId="{F4DD53A8-8B64-4FFC-A4A8-0D4B5A9E5B81}" srcOrd="3" destOrd="0" presId="urn:microsoft.com/office/officeart/2018/2/layout/IconVerticalSolidList"/>
    <dgm:cxn modelId="{8E1C0CA5-4C9E-4340-88F4-7FD8CD1CE888}" type="presParOf" srcId="{ED61D298-C039-486F-A0A8-25E76A4FFAD3}" destId="{39AAAE1E-190B-4796-A5A6-39B315216DC3}" srcOrd="3" destOrd="0" presId="urn:microsoft.com/office/officeart/2018/2/layout/IconVerticalSolidList"/>
    <dgm:cxn modelId="{B00869D6-86E7-4716-873D-9CCF9191AED9}" type="presParOf" srcId="{ED61D298-C039-486F-A0A8-25E76A4FFAD3}" destId="{7F96DF7A-C64E-46B0-9510-4E282E03BAE5}" srcOrd="4" destOrd="0" presId="urn:microsoft.com/office/officeart/2018/2/layout/IconVerticalSolidList"/>
    <dgm:cxn modelId="{D44BD6BC-6E16-4E61-936A-8676A98A2C31}" type="presParOf" srcId="{7F96DF7A-C64E-46B0-9510-4E282E03BAE5}" destId="{35D12830-E8F1-4627-BBC1-2C5887682BF9}" srcOrd="0" destOrd="0" presId="urn:microsoft.com/office/officeart/2018/2/layout/IconVerticalSolidList"/>
    <dgm:cxn modelId="{6F7476E2-0C2A-4625-B4AC-E31F4950F773}" type="presParOf" srcId="{7F96DF7A-C64E-46B0-9510-4E282E03BAE5}" destId="{1C2B03A1-7694-4FE7-9E61-D614105FB43A}" srcOrd="1" destOrd="0" presId="urn:microsoft.com/office/officeart/2018/2/layout/IconVerticalSolidList"/>
    <dgm:cxn modelId="{911253E5-464C-499A-8F92-7B05B1D53A58}" type="presParOf" srcId="{7F96DF7A-C64E-46B0-9510-4E282E03BAE5}" destId="{553473AC-25D2-4CAB-84BE-103D9DB2DDF9}" srcOrd="2" destOrd="0" presId="urn:microsoft.com/office/officeart/2018/2/layout/IconVerticalSolidList"/>
    <dgm:cxn modelId="{EAB3AFFA-C529-423A-A20B-3DF5D1B86764}" type="presParOf" srcId="{7F96DF7A-C64E-46B0-9510-4E282E03BAE5}" destId="{C0C65324-3093-4951-BE3D-B4F1E6D42BF7}" srcOrd="3" destOrd="0" presId="urn:microsoft.com/office/officeart/2018/2/layout/IconVerticalSolidList"/>
    <dgm:cxn modelId="{AEE977B8-04BA-40E0-9257-B65AE558D169}" type="presParOf" srcId="{ED61D298-C039-486F-A0A8-25E76A4FFAD3}" destId="{E7022EDA-0DF8-4E23-BFF8-423636363163}" srcOrd="5" destOrd="0" presId="urn:microsoft.com/office/officeart/2018/2/layout/IconVerticalSolidList"/>
    <dgm:cxn modelId="{5147F61B-4AA3-49BE-9137-30A2499C3A25}" type="presParOf" srcId="{ED61D298-C039-486F-A0A8-25E76A4FFAD3}" destId="{FA9BA92A-4791-4258-94FA-8DC2A806D065}" srcOrd="6" destOrd="0" presId="urn:microsoft.com/office/officeart/2018/2/layout/IconVerticalSolidList"/>
    <dgm:cxn modelId="{B996A6A3-BCE6-4B92-9B04-5E4A1529CEE1}" type="presParOf" srcId="{FA9BA92A-4791-4258-94FA-8DC2A806D065}" destId="{EEF27654-6965-402F-B20E-7C5AEE00547F}" srcOrd="0" destOrd="0" presId="urn:microsoft.com/office/officeart/2018/2/layout/IconVerticalSolidList"/>
    <dgm:cxn modelId="{95D53AFF-F3EF-45B3-A667-F51CCE88A7C0}" type="presParOf" srcId="{FA9BA92A-4791-4258-94FA-8DC2A806D065}" destId="{AA4FB4C2-68F3-482D-89D4-AB1772DCA3F8}" srcOrd="1" destOrd="0" presId="urn:microsoft.com/office/officeart/2018/2/layout/IconVerticalSolidList"/>
    <dgm:cxn modelId="{942AF430-886C-4CBE-BC15-A4EB242C19CD}" type="presParOf" srcId="{FA9BA92A-4791-4258-94FA-8DC2A806D065}" destId="{795F164F-0FE6-4662-8158-3E2AADD62031}" srcOrd="2" destOrd="0" presId="urn:microsoft.com/office/officeart/2018/2/layout/IconVerticalSolidList"/>
    <dgm:cxn modelId="{B6AFC5FB-1A79-4C65-B322-4E0C9CCEDA33}" type="presParOf" srcId="{FA9BA92A-4791-4258-94FA-8DC2A806D065}" destId="{8AF3F6AA-7C00-4254-92D8-398B0D7C3912}" srcOrd="3" destOrd="0" presId="urn:microsoft.com/office/officeart/2018/2/layout/IconVerticalSolidList"/>
    <dgm:cxn modelId="{D587A184-8D86-45F8-AA41-EDD8B2D6DD7F}" type="presParOf" srcId="{ED61D298-C039-486F-A0A8-25E76A4FFAD3}" destId="{662A8481-EAA0-4B8D-970F-0EE988E39E1F}" srcOrd="7" destOrd="0" presId="urn:microsoft.com/office/officeart/2018/2/layout/IconVerticalSolidList"/>
    <dgm:cxn modelId="{EE10A4C2-7420-4A39-BFC9-B97A3C330C20}" type="presParOf" srcId="{ED61D298-C039-486F-A0A8-25E76A4FFAD3}" destId="{62C6CCBF-9604-44EC-9088-0A8EF131E7B5}" srcOrd="8" destOrd="0" presId="urn:microsoft.com/office/officeart/2018/2/layout/IconVerticalSolidList"/>
    <dgm:cxn modelId="{01103855-7F87-455B-9BF2-9B2D54D461EB}" type="presParOf" srcId="{62C6CCBF-9604-44EC-9088-0A8EF131E7B5}" destId="{13F1713C-4E46-4AFC-A23E-A2DAEC286B0C}" srcOrd="0" destOrd="0" presId="urn:microsoft.com/office/officeart/2018/2/layout/IconVerticalSolidList"/>
    <dgm:cxn modelId="{70EC9994-97EB-467C-89A0-CF14C3A33E12}" type="presParOf" srcId="{62C6CCBF-9604-44EC-9088-0A8EF131E7B5}" destId="{782975F9-150F-4D7F-91D3-4B7C2C3597A6}" srcOrd="1" destOrd="0" presId="urn:microsoft.com/office/officeart/2018/2/layout/IconVerticalSolidList"/>
    <dgm:cxn modelId="{3E454FF4-2917-40AE-BFB0-FF40CF5EAFD5}" type="presParOf" srcId="{62C6CCBF-9604-44EC-9088-0A8EF131E7B5}" destId="{F0494590-FE93-4DEA-8F0E-F57F0145EE2A}" srcOrd="2" destOrd="0" presId="urn:microsoft.com/office/officeart/2018/2/layout/IconVerticalSolidList"/>
    <dgm:cxn modelId="{AE49DBA7-78B2-4E4F-B0DA-F4EAE9EE390D}" type="presParOf" srcId="{62C6CCBF-9604-44EC-9088-0A8EF131E7B5}" destId="{66C077D3-2B73-44BA-A617-8320A1526304}" srcOrd="3" destOrd="0" presId="urn:microsoft.com/office/officeart/2018/2/layout/IconVerticalSolidList"/>
    <dgm:cxn modelId="{7A15D565-1A8E-429A-83F0-D2B391343E32}" type="presParOf" srcId="{ED61D298-C039-486F-A0A8-25E76A4FFAD3}" destId="{F8139ADC-6322-46C1-8C94-A514E77E4B5B}" srcOrd="9" destOrd="0" presId="urn:microsoft.com/office/officeart/2018/2/layout/IconVerticalSolidList"/>
    <dgm:cxn modelId="{AB7CB27E-3183-49FE-A243-C8B18FAE7DEC}" type="presParOf" srcId="{ED61D298-C039-486F-A0A8-25E76A4FFAD3}" destId="{0FF855FE-351C-4879-9CB7-E785129B7768}" srcOrd="10" destOrd="0" presId="urn:microsoft.com/office/officeart/2018/2/layout/IconVerticalSolidList"/>
    <dgm:cxn modelId="{A66C31DA-63DC-4D1E-BEB5-0E80B69005F8}" type="presParOf" srcId="{0FF855FE-351C-4879-9CB7-E785129B7768}" destId="{1FD3BF4B-EACD-4E02-A694-CD459DCC8FEF}" srcOrd="0" destOrd="0" presId="urn:microsoft.com/office/officeart/2018/2/layout/IconVerticalSolidList"/>
    <dgm:cxn modelId="{D11840B1-F26A-4B98-8F03-3C87C917EDF5}" type="presParOf" srcId="{0FF855FE-351C-4879-9CB7-E785129B7768}" destId="{129F5D04-860A-4C40-B39D-AB219BD3B3CF}" srcOrd="1" destOrd="0" presId="urn:microsoft.com/office/officeart/2018/2/layout/IconVerticalSolidList"/>
    <dgm:cxn modelId="{1AD1FE25-B520-4C4A-8B59-033DE03F6B85}" type="presParOf" srcId="{0FF855FE-351C-4879-9CB7-E785129B7768}" destId="{8FEDAFE5-4C1A-4D2B-8F54-82BC2216DD2B}" srcOrd="2" destOrd="0" presId="urn:microsoft.com/office/officeart/2018/2/layout/IconVerticalSolidList"/>
    <dgm:cxn modelId="{6B336BDA-4C54-4A02-A9E5-3E74BF3EAA40}" type="presParOf" srcId="{0FF855FE-351C-4879-9CB7-E785129B7768}" destId="{A4E9B171-0575-467F-A92F-079FAF3AB5E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D64EFD-D58C-46C9-9BCD-8C53D2875AFB}"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C217F4FE-8BA3-49A7-A165-05EEA3727653}">
      <dgm:prSet/>
      <dgm:spPr/>
      <dgm:t>
        <a:bodyPr/>
        <a:lstStyle/>
        <a:p>
          <a:r>
            <a:rPr lang="en-US" b="1"/>
            <a:t>Chambers of Commerce </a:t>
          </a:r>
          <a:endParaRPr lang="en-US"/>
        </a:p>
      </dgm:t>
    </dgm:pt>
    <dgm:pt modelId="{0F142735-7814-4671-A4F7-3DDE2B1E82AC}" type="parTrans" cxnId="{A402FD32-23EA-4090-BC1A-FF1FD52129DB}">
      <dgm:prSet/>
      <dgm:spPr/>
      <dgm:t>
        <a:bodyPr/>
        <a:lstStyle/>
        <a:p>
          <a:endParaRPr lang="en-US"/>
        </a:p>
      </dgm:t>
    </dgm:pt>
    <dgm:pt modelId="{3925889A-BF81-4135-BE41-BDD11C8E744B}" type="sibTrans" cxnId="{A402FD32-23EA-4090-BC1A-FF1FD52129DB}">
      <dgm:prSet/>
      <dgm:spPr/>
      <dgm:t>
        <a:bodyPr/>
        <a:lstStyle/>
        <a:p>
          <a:endParaRPr lang="en-US"/>
        </a:p>
      </dgm:t>
    </dgm:pt>
    <dgm:pt modelId="{B3D1A7C1-D2FA-4341-98C5-3E13D7E5AC68}">
      <dgm:prSet/>
      <dgm:spPr/>
      <dgm:t>
        <a:bodyPr/>
        <a:lstStyle/>
        <a:p>
          <a:r>
            <a:rPr lang="en-US"/>
            <a:t>Not explicitly represented; business engagement is minimal beyond one reference to “Business Owners and Employers.” </a:t>
          </a:r>
        </a:p>
      </dgm:t>
    </dgm:pt>
    <dgm:pt modelId="{6DAB4EBE-4E51-40E4-90A6-77DDD2D034CC}" type="parTrans" cxnId="{F3304F7D-26AA-4089-8C38-EBDE51BF40A1}">
      <dgm:prSet/>
      <dgm:spPr/>
      <dgm:t>
        <a:bodyPr/>
        <a:lstStyle/>
        <a:p>
          <a:endParaRPr lang="en-US"/>
        </a:p>
      </dgm:t>
    </dgm:pt>
    <dgm:pt modelId="{59CFB31B-36BD-48AF-BF4C-215AFBDC933F}" type="sibTrans" cxnId="{F3304F7D-26AA-4089-8C38-EBDE51BF40A1}">
      <dgm:prSet/>
      <dgm:spPr/>
      <dgm:t>
        <a:bodyPr/>
        <a:lstStyle/>
        <a:p>
          <a:endParaRPr lang="en-US"/>
        </a:p>
      </dgm:t>
    </dgm:pt>
    <dgm:pt modelId="{48309D8D-00EF-4644-B0AE-83501EA98E30}">
      <dgm:prSet/>
      <dgm:spPr/>
      <dgm:t>
        <a:bodyPr/>
        <a:lstStyle/>
        <a:p>
          <a:r>
            <a:rPr lang="en-US" b="1"/>
            <a:t>Courts and Probation/Parole Offices</a:t>
          </a:r>
          <a:r>
            <a:rPr lang="en-US"/>
            <a:t> </a:t>
          </a:r>
        </a:p>
      </dgm:t>
    </dgm:pt>
    <dgm:pt modelId="{A6B1F756-659D-4349-A7C3-3DD3428F205D}" type="parTrans" cxnId="{40A280DE-6CAE-45E5-B11B-2E7FA72DFA75}">
      <dgm:prSet/>
      <dgm:spPr/>
      <dgm:t>
        <a:bodyPr/>
        <a:lstStyle/>
        <a:p>
          <a:endParaRPr lang="en-US"/>
        </a:p>
      </dgm:t>
    </dgm:pt>
    <dgm:pt modelId="{2CD230E5-A352-4D31-B573-4E129C9F21AF}" type="sibTrans" cxnId="{40A280DE-6CAE-45E5-B11B-2E7FA72DFA75}">
      <dgm:prSet/>
      <dgm:spPr/>
      <dgm:t>
        <a:bodyPr/>
        <a:lstStyle/>
        <a:p>
          <a:endParaRPr lang="en-US"/>
        </a:p>
      </dgm:t>
    </dgm:pt>
    <dgm:pt modelId="{4970F31B-FF90-47C2-8BDA-E936219185F2}">
      <dgm:prSet/>
      <dgm:spPr/>
      <dgm:t>
        <a:bodyPr/>
        <a:lstStyle/>
        <a:p>
          <a:r>
            <a:rPr lang="en-US"/>
            <a:t>No courts, probation, parole, or criminal legal system partners. </a:t>
          </a:r>
        </a:p>
      </dgm:t>
    </dgm:pt>
    <dgm:pt modelId="{98C8A806-D1B7-4B79-8B7A-1BFA1F3177E2}" type="parTrans" cxnId="{27F68742-DCA7-49C2-BA52-C869E383D3E3}">
      <dgm:prSet/>
      <dgm:spPr/>
      <dgm:t>
        <a:bodyPr/>
        <a:lstStyle/>
        <a:p>
          <a:endParaRPr lang="en-US"/>
        </a:p>
      </dgm:t>
    </dgm:pt>
    <dgm:pt modelId="{51716A1F-0F51-4BD7-8FA8-537D46DF6ED6}" type="sibTrans" cxnId="{27F68742-DCA7-49C2-BA52-C869E383D3E3}">
      <dgm:prSet/>
      <dgm:spPr/>
      <dgm:t>
        <a:bodyPr/>
        <a:lstStyle/>
        <a:p>
          <a:endParaRPr lang="en-US"/>
        </a:p>
      </dgm:t>
    </dgm:pt>
    <dgm:pt modelId="{06234E69-375B-4DCD-A41F-1AFE3981B325}">
      <dgm:prSet/>
      <dgm:spPr/>
      <dgm:t>
        <a:bodyPr/>
        <a:lstStyle/>
        <a:p>
          <a:r>
            <a:rPr lang="en-US" b="1"/>
            <a:t>Emergency Management Agencies</a:t>
          </a:r>
          <a:r>
            <a:rPr lang="en-US"/>
            <a:t> </a:t>
          </a:r>
        </a:p>
      </dgm:t>
    </dgm:pt>
    <dgm:pt modelId="{5894ABDA-ECB9-4A2D-8AFA-6B8F8E4A2606}" type="parTrans" cxnId="{6A0D4C1D-504A-44C5-805D-623F7526E536}">
      <dgm:prSet/>
      <dgm:spPr/>
      <dgm:t>
        <a:bodyPr/>
        <a:lstStyle/>
        <a:p>
          <a:endParaRPr lang="en-US"/>
        </a:p>
      </dgm:t>
    </dgm:pt>
    <dgm:pt modelId="{B30B2F1B-EDF5-465B-A173-1FA308A73407}" type="sibTrans" cxnId="{6A0D4C1D-504A-44C5-805D-623F7526E536}">
      <dgm:prSet/>
      <dgm:spPr/>
      <dgm:t>
        <a:bodyPr/>
        <a:lstStyle/>
        <a:p>
          <a:endParaRPr lang="en-US"/>
        </a:p>
      </dgm:t>
    </dgm:pt>
    <dgm:pt modelId="{817DB293-8875-49CF-92E3-E8A68F7713B1}">
      <dgm:prSet/>
      <dgm:spPr/>
      <dgm:t>
        <a:bodyPr/>
        <a:lstStyle/>
        <a:p>
          <a:r>
            <a:rPr lang="en-US"/>
            <a:t>Completely absent. </a:t>
          </a:r>
        </a:p>
      </dgm:t>
    </dgm:pt>
    <dgm:pt modelId="{3DD945A6-8009-46FE-B047-B5AB1DCC3C54}" type="parTrans" cxnId="{A4397B6B-6379-47B2-AFE9-252D0CAF7886}">
      <dgm:prSet/>
      <dgm:spPr/>
      <dgm:t>
        <a:bodyPr/>
        <a:lstStyle/>
        <a:p>
          <a:endParaRPr lang="en-US"/>
        </a:p>
      </dgm:t>
    </dgm:pt>
    <dgm:pt modelId="{456411BC-AFB5-41D5-8AC5-6019C894A4B5}" type="sibTrans" cxnId="{A4397B6B-6379-47B2-AFE9-252D0CAF7886}">
      <dgm:prSet/>
      <dgm:spPr/>
      <dgm:t>
        <a:bodyPr/>
        <a:lstStyle/>
        <a:p>
          <a:endParaRPr lang="en-US"/>
        </a:p>
      </dgm:t>
    </dgm:pt>
    <dgm:pt modelId="{C6DF7C7A-F794-410D-93E5-4CEBAC470A5F}">
      <dgm:prSet/>
      <dgm:spPr/>
      <dgm:t>
        <a:bodyPr/>
        <a:lstStyle/>
        <a:p>
          <a:r>
            <a:rPr lang="en-US" b="1"/>
            <a:t>Financial Institutions</a:t>
          </a:r>
          <a:r>
            <a:rPr lang="en-US"/>
            <a:t> </a:t>
          </a:r>
        </a:p>
      </dgm:t>
    </dgm:pt>
    <dgm:pt modelId="{9260C7FC-95DE-4A51-8E11-CD14B2E0DC81}" type="parTrans" cxnId="{2BCE4A2C-F65C-41FC-83A1-5027182AC97C}">
      <dgm:prSet/>
      <dgm:spPr/>
      <dgm:t>
        <a:bodyPr/>
        <a:lstStyle/>
        <a:p>
          <a:endParaRPr lang="en-US"/>
        </a:p>
      </dgm:t>
    </dgm:pt>
    <dgm:pt modelId="{D56A5A52-9479-46A7-AAE0-5779F5B8712A}" type="sibTrans" cxnId="{2BCE4A2C-F65C-41FC-83A1-5027182AC97C}">
      <dgm:prSet/>
      <dgm:spPr/>
      <dgm:t>
        <a:bodyPr/>
        <a:lstStyle/>
        <a:p>
          <a:endParaRPr lang="en-US"/>
        </a:p>
      </dgm:t>
    </dgm:pt>
    <dgm:pt modelId="{5DB4FCC7-8FD4-49CA-9EC0-FF1A8111EAF3}">
      <dgm:prSet/>
      <dgm:spPr/>
      <dgm:t>
        <a:bodyPr/>
        <a:lstStyle/>
        <a:p>
          <a:r>
            <a:rPr lang="en-US"/>
            <a:t>Not reprented; banks/credit unions play a role in housing stability (e.g., lending, rent payment systems). </a:t>
          </a:r>
        </a:p>
      </dgm:t>
    </dgm:pt>
    <dgm:pt modelId="{09A205E6-1F9B-416F-8B58-7D9875D1CCCA}" type="parTrans" cxnId="{4BDE8685-D153-4BF2-83E5-76C6B8FAAA73}">
      <dgm:prSet/>
      <dgm:spPr/>
      <dgm:t>
        <a:bodyPr/>
        <a:lstStyle/>
        <a:p>
          <a:endParaRPr lang="en-US"/>
        </a:p>
      </dgm:t>
    </dgm:pt>
    <dgm:pt modelId="{7B04D586-52FC-46E3-A904-5FA04B0838CD}" type="sibTrans" cxnId="{4BDE8685-D153-4BF2-83E5-76C6B8FAAA73}">
      <dgm:prSet/>
      <dgm:spPr/>
      <dgm:t>
        <a:bodyPr/>
        <a:lstStyle/>
        <a:p>
          <a:endParaRPr lang="en-US"/>
        </a:p>
      </dgm:t>
    </dgm:pt>
    <dgm:pt modelId="{81259E74-ADCE-4B48-9099-648672213DB9}" type="pres">
      <dgm:prSet presAssocID="{3FD64EFD-D58C-46C9-9BCD-8C53D2875AFB}" presName="Name0" presStyleCnt="0">
        <dgm:presLayoutVars>
          <dgm:dir/>
          <dgm:animLvl val="lvl"/>
          <dgm:resizeHandles val="exact"/>
        </dgm:presLayoutVars>
      </dgm:prSet>
      <dgm:spPr/>
    </dgm:pt>
    <dgm:pt modelId="{D8D23EE1-286D-4BD7-8855-4A0088D50326}" type="pres">
      <dgm:prSet presAssocID="{C217F4FE-8BA3-49A7-A165-05EEA3727653}" presName="linNode" presStyleCnt="0"/>
      <dgm:spPr/>
    </dgm:pt>
    <dgm:pt modelId="{3D7C9472-ACB3-43BB-BAA1-D67AB4C0994A}" type="pres">
      <dgm:prSet presAssocID="{C217F4FE-8BA3-49A7-A165-05EEA3727653}" presName="parentText" presStyleLbl="node1" presStyleIdx="0" presStyleCnt="4">
        <dgm:presLayoutVars>
          <dgm:chMax val="1"/>
          <dgm:bulletEnabled val="1"/>
        </dgm:presLayoutVars>
      </dgm:prSet>
      <dgm:spPr/>
    </dgm:pt>
    <dgm:pt modelId="{9C6132A4-A367-44C3-A0A6-C4C7EBD3A792}" type="pres">
      <dgm:prSet presAssocID="{C217F4FE-8BA3-49A7-A165-05EEA3727653}" presName="descendantText" presStyleLbl="alignAccFollowNode1" presStyleIdx="0" presStyleCnt="4">
        <dgm:presLayoutVars>
          <dgm:bulletEnabled val="1"/>
        </dgm:presLayoutVars>
      </dgm:prSet>
      <dgm:spPr/>
    </dgm:pt>
    <dgm:pt modelId="{A3ED69AC-402B-4769-82F2-C0DB67FFC75E}" type="pres">
      <dgm:prSet presAssocID="{3925889A-BF81-4135-BE41-BDD11C8E744B}" presName="sp" presStyleCnt="0"/>
      <dgm:spPr/>
    </dgm:pt>
    <dgm:pt modelId="{D70CA474-67FC-40BB-B875-CF8662F46B02}" type="pres">
      <dgm:prSet presAssocID="{48309D8D-00EF-4644-B0AE-83501EA98E30}" presName="linNode" presStyleCnt="0"/>
      <dgm:spPr/>
    </dgm:pt>
    <dgm:pt modelId="{17FE6DD2-8EC1-462D-BFD3-72ED393EEFAD}" type="pres">
      <dgm:prSet presAssocID="{48309D8D-00EF-4644-B0AE-83501EA98E30}" presName="parentText" presStyleLbl="node1" presStyleIdx="1" presStyleCnt="4">
        <dgm:presLayoutVars>
          <dgm:chMax val="1"/>
          <dgm:bulletEnabled val="1"/>
        </dgm:presLayoutVars>
      </dgm:prSet>
      <dgm:spPr/>
    </dgm:pt>
    <dgm:pt modelId="{8629C66B-7C17-425E-8324-895596400341}" type="pres">
      <dgm:prSet presAssocID="{48309D8D-00EF-4644-B0AE-83501EA98E30}" presName="descendantText" presStyleLbl="alignAccFollowNode1" presStyleIdx="1" presStyleCnt="4">
        <dgm:presLayoutVars>
          <dgm:bulletEnabled val="1"/>
        </dgm:presLayoutVars>
      </dgm:prSet>
      <dgm:spPr/>
    </dgm:pt>
    <dgm:pt modelId="{76A60CC2-15CF-4CE3-A029-B27499376BC7}" type="pres">
      <dgm:prSet presAssocID="{2CD230E5-A352-4D31-B573-4E129C9F21AF}" presName="sp" presStyleCnt="0"/>
      <dgm:spPr/>
    </dgm:pt>
    <dgm:pt modelId="{943716CF-34CB-4C45-B843-D26914A946C3}" type="pres">
      <dgm:prSet presAssocID="{06234E69-375B-4DCD-A41F-1AFE3981B325}" presName="linNode" presStyleCnt="0"/>
      <dgm:spPr/>
    </dgm:pt>
    <dgm:pt modelId="{219A92B4-4C8D-4AA9-8DFF-E065D22EA2C4}" type="pres">
      <dgm:prSet presAssocID="{06234E69-375B-4DCD-A41F-1AFE3981B325}" presName="parentText" presStyleLbl="node1" presStyleIdx="2" presStyleCnt="4">
        <dgm:presLayoutVars>
          <dgm:chMax val="1"/>
          <dgm:bulletEnabled val="1"/>
        </dgm:presLayoutVars>
      </dgm:prSet>
      <dgm:spPr/>
    </dgm:pt>
    <dgm:pt modelId="{FE31072E-C225-44E6-9353-729FF3A5CB1E}" type="pres">
      <dgm:prSet presAssocID="{06234E69-375B-4DCD-A41F-1AFE3981B325}" presName="descendantText" presStyleLbl="alignAccFollowNode1" presStyleIdx="2" presStyleCnt="4">
        <dgm:presLayoutVars>
          <dgm:bulletEnabled val="1"/>
        </dgm:presLayoutVars>
      </dgm:prSet>
      <dgm:spPr/>
    </dgm:pt>
    <dgm:pt modelId="{46F40DB5-9548-467C-A9AD-EB99EFCD3BA7}" type="pres">
      <dgm:prSet presAssocID="{B30B2F1B-EDF5-465B-A173-1FA308A73407}" presName="sp" presStyleCnt="0"/>
      <dgm:spPr/>
    </dgm:pt>
    <dgm:pt modelId="{284D8BDC-6601-4D3B-A78A-2696BC4453D4}" type="pres">
      <dgm:prSet presAssocID="{C6DF7C7A-F794-410D-93E5-4CEBAC470A5F}" presName="linNode" presStyleCnt="0"/>
      <dgm:spPr/>
    </dgm:pt>
    <dgm:pt modelId="{A5C581F9-D14A-4FAA-8475-21943415F021}" type="pres">
      <dgm:prSet presAssocID="{C6DF7C7A-F794-410D-93E5-4CEBAC470A5F}" presName="parentText" presStyleLbl="node1" presStyleIdx="3" presStyleCnt="4">
        <dgm:presLayoutVars>
          <dgm:chMax val="1"/>
          <dgm:bulletEnabled val="1"/>
        </dgm:presLayoutVars>
      </dgm:prSet>
      <dgm:spPr/>
    </dgm:pt>
    <dgm:pt modelId="{64BBBABD-F55D-4515-B7D7-D0767AC977F2}" type="pres">
      <dgm:prSet presAssocID="{C6DF7C7A-F794-410D-93E5-4CEBAC470A5F}" presName="descendantText" presStyleLbl="alignAccFollowNode1" presStyleIdx="3" presStyleCnt="4">
        <dgm:presLayoutVars>
          <dgm:bulletEnabled val="1"/>
        </dgm:presLayoutVars>
      </dgm:prSet>
      <dgm:spPr/>
    </dgm:pt>
  </dgm:ptLst>
  <dgm:cxnLst>
    <dgm:cxn modelId="{95DE6A0A-0512-4F40-BD80-5F10FC5153BD}" type="presOf" srcId="{B3D1A7C1-D2FA-4341-98C5-3E13D7E5AC68}" destId="{9C6132A4-A367-44C3-A0A6-C4C7EBD3A792}" srcOrd="0" destOrd="0" presId="urn:microsoft.com/office/officeart/2005/8/layout/vList5"/>
    <dgm:cxn modelId="{67E6EE0F-1477-4095-B9F1-F480FEDA36F1}" type="presOf" srcId="{4970F31B-FF90-47C2-8BDA-E936219185F2}" destId="{8629C66B-7C17-425E-8324-895596400341}" srcOrd="0" destOrd="0" presId="urn:microsoft.com/office/officeart/2005/8/layout/vList5"/>
    <dgm:cxn modelId="{6A0D4C1D-504A-44C5-805D-623F7526E536}" srcId="{3FD64EFD-D58C-46C9-9BCD-8C53D2875AFB}" destId="{06234E69-375B-4DCD-A41F-1AFE3981B325}" srcOrd="2" destOrd="0" parTransId="{5894ABDA-ECB9-4A2D-8AFA-6B8F8E4A2606}" sibTransId="{B30B2F1B-EDF5-465B-A173-1FA308A73407}"/>
    <dgm:cxn modelId="{2BCE4A2C-F65C-41FC-83A1-5027182AC97C}" srcId="{3FD64EFD-D58C-46C9-9BCD-8C53D2875AFB}" destId="{C6DF7C7A-F794-410D-93E5-4CEBAC470A5F}" srcOrd="3" destOrd="0" parTransId="{9260C7FC-95DE-4A51-8E11-CD14B2E0DC81}" sibTransId="{D56A5A52-9479-46A7-AAE0-5779F5B8712A}"/>
    <dgm:cxn modelId="{A402FD32-23EA-4090-BC1A-FF1FD52129DB}" srcId="{3FD64EFD-D58C-46C9-9BCD-8C53D2875AFB}" destId="{C217F4FE-8BA3-49A7-A165-05EEA3727653}" srcOrd="0" destOrd="0" parTransId="{0F142735-7814-4671-A4F7-3DDE2B1E82AC}" sibTransId="{3925889A-BF81-4135-BE41-BDD11C8E744B}"/>
    <dgm:cxn modelId="{27F68742-DCA7-49C2-BA52-C869E383D3E3}" srcId="{48309D8D-00EF-4644-B0AE-83501EA98E30}" destId="{4970F31B-FF90-47C2-8BDA-E936219185F2}" srcOrd="0" destOrd="0" parTransId="{98C8A806-D1B7-4B79-8B7A-1BFA1F3177E2}" sibTransId="{51716A1F-0F51-4BD7-8FA8-537D46DF6ED6}"/>
    <dgm:cxn modelId="{796CB166-B80D-4D32-A8D1-C9B27D480DF5}" type="presOf" srcId="{C217F4FE-8BA3-49A7-A165-05EEA3727653}" destId="{3D7C9472-ACB3-43BB-BAA1-D67AB4C0994A}" srcOrd="0" destOrd="0" presId="urn:microsoft.com/office/officeart/2005/8/layout/vList5"/>
    <dgm:cxn modelId="{A4397B6B-6379-47B2-AFE9-252D0CAF7886}" srcId="{06234E69-375B-4DCD-A41F-1AFE3981B325}" destId="{817DB293-8875-49CF-92E3-E8A68F7713B1}" srcOrd="0" destOrd="0" parTransId="{3DD945A6-8009-46FE-B047-B5AB1DCC3C54}" sibTransId="{456411BC-AFB5-41D5-8AC5-6019C894A4B5}"/>
    <dgm:cxn modelId="{6318B04C-8FEC-4C16-A685-D05916C37CA2}" type="presOf" srcId="{817DB293-8875-49CF-92E3-E8A68F7713B1}" destId="{FE31072E-C225-44E6-9353-729FF3A5CB1E}" srcOrd="0" destOrd="0" presId="urn:microsoft.com/office/officeart/2005/8/layout/vList5"/>
    <dgm:cxn modelId="{F3304F7D-26AA-4089-8C38-EBDE51BF40A1}" srcId="{C217F4FE-8BA3-49A7-A165-05EEA3727653}" destId="{B3D1A7C1-D2FA-4341-98C5-3E13D7E5AC68}" srcOrd="0" destOrd="0" parTransId="{6DAB4EBE-4E51-40E4-90A6-77DDD2D034CC}" sibTransId="{59CFB31B-36BD-48AF-BF4C-215AFBDC933F}"/>
    <dgm:cxn modelId="{63B9CD80-421F-461B-9CDB-8DF9B1CAAE18}" type="presOf" srcId="{48309D8D-00EF-4644-B0AE-83501EA98E30}" destId="{17FE6DD2-8EC1-462D-BFD3-72ED393EEFAD}" srcOrd="0" destOrd="0" presId="urn:microsoft.com/office/officeart/2005/8/layout/vList5"/>
    <dgm:cxn modelId="{4BDE8685-D153-4BF2-83E5-76C6B8FAAA73}" srcId="{C6DF7C7A-F794-410D-93E5-4CEBAC470A5F}" destId="{5DB4FCC7-8FD4-49CA-9EC0-FF1A8111EAF3}" srcOrd="0" destOrd="0" parTransId="{09A205E6-1F9B-416F-8B58-7D9875D1CCCA}" sibTransId="{7B04D586-52FC-46E3-A904-5FA04B0838CD}"/>
    <dgm:cxn modelId="{5E3C0A86-CD8E-4ECD-B501-79BD6012820D}" type="presOf" srcId="{5DB4FCC7-8FD4-49CA-9EC0-FF1A8111EAF3}" destId="{64BBBABD-F55D-4515-B7D7-D0767AC977F2}" srcOrd="0" destOrd="0" presId="urn:microsoft.com/office/officeart/2005/8/layout/vList5"/>
    <dgm:cxn modelId="{D16BB3A6-0027-467F-9E2D-D7BE367DF927}" type="presOf" srcId="{C6DF7C7A-F794-410D-93E5-4CEBAC470A5F}" destId="{A5C581F9-D14A-4FAA-8475-21943415F021}" srcOrd="0" destOrd="0" presId="urn:microsoft.com/office/officeart/2005/8/layout/vList5"/>
    <dgm:cxn modelId="{40A280DE-6CAE-45E5-B11B-2E7FA72DFA75}" srcId="{3FD64EFD-D58C-46C9-9BCD-8C53D2875AFB}" destId="{48309D8D-00EF-4644-B0AE-83501EA98E30}" srcOrd="1" destOrd="0" parTransId="{A6B1F756-659D-4349-A7C3-3DD3428F205D}" sibTransId="{2CD230E5-A352-4D31-B573-4E129C9F21AF}"/>
    <dgm:cxn modelId="{AF7D18E0-BA0D-4F03-9A92-CE403AE8C2EE}" type="presOf" srcId="{3FD64EFD-D58C-46C9-9BCD-8C53D2875AFB}" destId="{81259E74-ADCE-4B48-9099-648672213DB9}" srcOrd="0" destOrd="0" presId="urn:microsoft.com/office/officeart/2005/8/layout/vList5"/>
    <dgm:cxn modelId="{3B2695EC-A4D8-4FF3-BA4B-B071751307C0}" type="presOf" srcId="{06234E69-375B-4DCD-A41F-1AFE3981B325}" destId="{219A92B4-4C8D-4AA9-8DFF-E065D22EA2C4}" srcOrd="0" destOrd="0" presId="urn:microsoft.com/office/officeart/2005/8/layout/vList5"/>
    <dgm:cxn modelId="{D4D6382F-884F-49AC-866E-2CAB448DB4AA}" type="presParOf" srcId="{81259E74-ADCE-4B48-9099-648672213DB9}" destId="{D8D23EE1-286D-4BD7-8855-4A0088D50326}" srcOrd="0" destOrd="0" presId="urn:microsoft.com/office/officeart/2005/8/layout/vList5"/>
    <dgm:cxn modelId="{8EF0A88A-1D10-4E12-906D-E2C2CB9CCC9F}" type="presParOf" srcId="{D8D23EE1-286D-4BD7-8855-4A0088D50326}" destId="{3D7C9472-ACB3-43BB-BAA1-D67AB4C0994A}" srcOrd="0" destOrd="0" presId="urn:microsoft.com/office/officeart/2005/8/layout/vList5"/>
    <dgm:cxn modelId="{A527CB13-479E-4E3E-AAEF-1F01EA2AC28A}" type="presParOf" srcId="{D8D23EE1-286D-4BD7-8855-4A0088D50326}" destId="{9C6132A4-A367-44C3-A0A6-C4C7EBD3A792}" srcOrd="1" destOrd="0" presId="urn:microsoft.com/office/officeart/2005/8/layout/vList5"/>
    <dgm:cxn modelId="{DE2476A0-CC96-497F-891E-7C6607E97A7F}" type="presParOf" srcId="{81259E74-ADCE-4B48-9099-648672213DB9}" destId="{A3ED69AC-402B-4769-82F2-C0DB67FFC75E}" srcOrd="1" destOrd="0" presId="urn:microsoft.com/office/officeart/2005/8/layout/vList5"/>
    <dgm:cxn modelId="{EEB92EA7-A33B-48C3-977F-65E6BA3FC132}" type="presParOf" srcId="{81259E74-ADCE-4B48-9099-648672213DB9}" destId="{D70CA474-67FC-40BB-B875-CF8662F46B02}" srcOrd="2" destOrd="0" presId="urn:microsoft.com/office/officeart/2005/8/layout/vList5"/>
    <dgm:cxn modelId="{7B1CDE0E-0C04-4697-AFA5-425264616C3A}" type="presParOf" srcId="{D70CA474-67FC-40BB-B875-CF8662F46B02}" destId="{17FE6DD2-8EC1-462D-BFD3-72ED393EEFAD}" srcOrd="0" destOrd="0" presId="urn:microsoft.com/office/officeart/2005/8/layout/vList5"/>
    <dgm:cxn modelId="{8C8EAF88-11FE-4BEE-8376-18CE790C0207}" type="presParOf" srcId="{D70CA474-67FC-40BB-B875-CF8662F46B02}" destId="{8629C66B-7C17-425E-8324-895596400341}" srcOrd="1" destOrd="0" presId="urn:microsoft.com/office/officeart/2005/8/layout/vList5"/>
    <dgm:cxn modelId="{1E0051F0-6BB5-404A-8A74-4E2A4ECE4D08}" type="presParOf" srcId="{81259E74-ADCE-4B48-9099-648672213DB9}" destId="{76A60CC2-15CF-4CE3-A029-B27499376BC7}" srcOrd="3" destOrd="0" presId="urn:microsoft.com/office/officeart/2005/8/layout/vList5"/>
    <dgm:cxn modelId="{A3AA676F-47FE-4F41-8CF8-46318D02CA62}" type="presParOf" srcId="{81259E74-ADCE-4B48-9099-648672213DB9}" destId="{943716CF-34CB-4C45-B843-D26914A946C3}" srcOrd="4" destOrd="0" presId="urn:microsoft.com/office/officeart/2005/8/layout/vList5"/>
    <dgm:cxn modelId="{FD709DC3-168B-4F5D-901E-37907D0202C5}" type="presParOf" srcId="{943716CF-34CB-4C45-B843-D26914A946C3}" destId="{219A92B4-4C8D-4AA9-8DFF-E065D22EA2C4}" srcOrd="0" destOrd="0" presId="urn:microsoft.com/office/officeart/2005/8/layout/vList5"/>
    <dgm:cxn modelId="{1526F0F9-3929-4DD8-8F3C-2D3251CB84A1}" type="presParOf" srcId="{943716CF-34CB-4C45-B843-D26914A946C3}" destId="{FE31072E-C225-44E6-9353-729FF3A5CB1E}" srcOrd="1" destOrd="0" presId="urn:microsoft.com/office/officeart/2005/8/layout/vList5"/>
    <dgm:cxn modelId="{B74CF900-A3E0-439C-AE6A-5912DB8869A3}" type="presParOf" srcId="{81259E74-ADCE-4B48-9099-648672213DB9}" destId="{46F40DB5-9548-467C-A9AD-EB99EFCD3BA7}" srcOrd="5" destOrd="0" presId="urn:microsoft.com/office/officeart/2005/8/layout/vList5"/>
    <dgm:cxn modelId="{F37A7201-7E7B-4149-ACD4-F709CA3EC598}" type="presParOf" srcId="{81259E74-ADCE-4B48-9099-648672213DB9}" destId="{284D8BDC-6601-4D3B-A78A-2696BC4453D4}" srcOrd="6" destOrd="0" presId="urn:microsoft.com/office/officeart/2005/8/layout/vList5"/>
    <dgm:cxn modelId="{88815BFB-85CD-47EE-A12C-243C0CA7D715}" type="presParOf" srcId="{284D8BDC-6601-4D3B-A78A-2696BC4453D4}" destId="{A5C581F9-D14A-4FAA-8475-21943415F021}" srcOrd="0" destOrd="0" presId="urn:microsoft.com/office/officeart/2005/8/layout/vList5"/>
    <dgm:cxn modelId="{0A64F859-5266-4AB8-9898-39248D2293E9}" type="presParOf" srcId="{284D8BDC-6601-4D3B-A78A-2696BC4453D4}" destId="{64BBBABD-F55D-4515-B7D7-D0767AC977F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BE5C46D-32C3-488B-A288-012BC385E8F4}"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6C3DC5B7-FED9-4D7D-BBA7-7CCFC5132A46}">
      <dgm:prSet/>
      <dgm:spPr/>
      <dgm:t>
        <a:bodyPr/>
        <a:lstStyle/>
        <a:p>
          <a:r>
            <a:rPr lang="en-US" b="1"/>
            <a:t>HIV/AIDS Service Organizations</a:t>
          </a:r>
          <a:r>
            <a:rPr lang="en-US"/>
            <a:t> </a:t>
          </a:r>
        </a:p>
      </dgm:t>
    </dgm:pt>
    <dgm:pt modelId="{64E58CFC-3D0F-48CE-8068-124C8120BD8A}" type="parTrans" cxnId="{04056073-E890-4F63-A3A1-B15570BC98B8}">
      <dgm:prSet/>
      <dgm:spPr/>
      <dgm:t>
        <a:bodyPr/>
        <a:lstStyle/>
        <a:p>
          <a:endParaRPr lang="en-US"/>
        </a:p>
      </dgm:t>
    </dgm:pt>
    <dgm:pt modelId="{DF295BB3-5668-425B-8C04-298312F465BC}" type="sibTrans" cxnId="{04056073-E890-4F63-A3A1-B15570BC98B8}">
      <dgm:prSet/>
      <dgm:spPr/>
      <dgm:t>
        <a:bodyPr/>
        <a:lstStyle/>
        <a:p>
          <a:endParaRPr lang="en-US"/>
        </a:p>
      </dgm:t>
    </dgm:pt>
    <dgm:pt modelId="{DAA15ABB-9191-44F1-9E18-BFE095F4976E}">
      <dgm:prSet/>
      <dgm:spPr/>
      <dgm:t>
        <a:bodyPr/>
        <a:lstStyle/>
        <a:p>
          <a:r>
            <a:rPr lang="en-US"/>
            <a:t>Not represented by name. </a:t>
          </a:r>
        </a:p>
      </dgm:t>
    </dgm:pt>
    <dgm:pt modelId="{EBE241AD-EA6F-416D-89D3-493D68CF8A46}" type="parTrans" cxnId="{FA3A7237-8066-4563-BD2B-02BF22631605}">
      <dgm:prSet/>
      <dgm:spPr/>
      <dgm:t>
        <a:bodyPr/>
        <a:lstStyle/>
        <a:p>
          <a:endParaRPr lang="en-US"/>
        </a:p>
      </dgm:t>
    </dgm:pt>
    <dgm:pt modelId="{3A0B28B9-E77A-436F-8942-DFCBC1F370F1}" type="sibTrans" cxnId="{FA3A7237-8066-4563-BD2B-02BF22631605}">
      <dgm:prSet/>
      <dgm:spPr/>
      <dgm:t>
        <a:bodyPr/>
        <a:lstStyle/>
        <a:p>
          <a:endParaRPr lang="en-US"/>
        </a:p>
      </dgm:t>
    </dgm:pt>
    <dgm:pt modelId="{5BA1C5D9-0A8F-4447-90B8-DD3A3D533CB4}">
      <dgm:prSet/>
      <dgm:spPr/>
      <dgm:t>
        <a:bodyPr/>
        <a:lstStyle/>
        <a:p>
          <a:r>
            <a:rPr lang="en-US" b="1"/>
            <a:t>Landlords and Property Owners</a:t>
          </a:r>
          <a:r>
            <a:rPr lang="en-US"/>
            <a:t> </a:t>
          </a:r>
        </a:p>
      </dgm:t>
    </dgm:pt>
    <dgm:pt modelId="{5A8A9FF1-0AC3-441F-A8BC-3A779532B28F}" type="parTrans" cxnId="{82045A06-13BE-4F8C-AEAE-BC804D60D53D}">
      <dgm:prSet/>
      <dgm:spPr/>
      <dgm:t>
        <a:bodyPr/>
        <a:lstStyle/>
        <a:p>
          <a:endParaRPr lang="en-US"/>
        </a:p>
      </dgm:t>
    </dgm:pt>
    <dgm:pt modelId="{CC987C0D-98BF-40B7-8A2C-2732C911664E}" type="sibTrans" cxnId="{82045A06-13BE-4F8C-AEAE-BC804D60D53D}">
      <dgm:prSet/>
      <dgm:spPr/>
      <dgm:t>
        <a:bodyPr/>
        <a:lstStyle/>
        <a:p>
          <a:endParaRPr lang="en-US"/>
        </a:p>
      </dgm:t>
    </dgm:pt>
    <dgm:pt modelId="{8BF5A475-4180-4120-ACA7-55F11059540D}">
      <dgm:prSet/>
      <dgm:spPr/>
      <dgm:t>
        <a:bodyPr/>
        <a:lstStyle/>
        <a:p>
          <a:r>
            <a:rPr lang="en-US"/>
            <a:t>Not explicitly represented, though potentially critical partners in RRH and PSH systems. </a:t>
          </a:r>
        </a:p>
      </dgm:t>
    </dgm:pt>
    <dgm:pt modelId="{FCD6CD81-2A7C-4C77-A1F5-2A7DCAA432BD}" type="parTrans" cxnId="{D9361D23-22EE-46F6-88BB-723F6F1E4FC2}">
      <dgm:prSet/>
      <dgm:spPr/>
      <dgm:t>
        <a:bodyPr/>
        <a:lstStyle/>
        <a:p>
          <a:endParaRPr lang="en-US"/>
        </a:p>
      </dgm:t>
    </dgm:pt>
    <dgm:pt modelId="{CA29993F-1A04-4360-A176-9DC98BC5C309}" type="sibTrans" cxnId="{D9361D23-22EE-46F6-88BB-723F6F1E4FC2}">
      <dgm:prSet/>
      <dgm:spPr/>
      <dgm:t>
        <a:bodyPr/>
        <a:lstStyle/>
        <a:p>
          <a:endParaRPr lang="en-US"/>
        </a:p>
      </dgm:t>
    </dgm:pt>
    <dgm:pt modelId="{2A791C22-6D81-4C62-9C71-E5540D91C642}">
      <dgm:prSet/>
      <dgm:spPr/>
      <dgm:t>
        <a:bodyPr/>
        <a:lstStyle/>
        <a:p>
          <a:r>
            <a:rPr lang="en-US" b="1"/>
            <a:t>Legal Aid Organizations</a:t>
          </a:r>
          <a:r>
            <a:rPr lang="en-US"/>
            <a:t> </a:t>
          </a:r>
        </a:p>
      </dgm:t>
    </dgm:pt>
    <dgm:pt modelId="{BFFB2D74-FF7B-4352-B1AB-A32F5FAE1066}" type="parTrans" cxnId="{4A76FA79-9956-42C9-9393-F25C75880432}">
      <dgm:prSet/>
      <dgm:spPr/>
      <dgm:t>
        <a:bodyPr/>
        <a:lstStyle/>
        <a:p>
          <a:endParaRPr lang="en-US"/>
        </a:p>
      </dgm:t>
    </dgm:pt>
    <dgm:pt modelId="{D56A9A1B-962A-4787-A1E8-9A4EB236784E}" type="sibTrans" cxnId="{4A76FA79-9956-42C9-9393-F25C75880432}">
      <dgm:prSet/>
      <dgm:spPr/>
      <dgm:t>
        <a:bodyPr/>
        <a:lstStyle/>
        <a:p>
          <a:endParaRPr lang="en-US"/>
        </a:p>
      </dgm:t>
    </dgm:pt>
    <dgm:pt modelId="{170AB8ED-8A79-4A63-893A-B0BF289B3FB1}">
      <dgm:prSet/>
      <dgm:spPr/>
      <dgm:t>
        <a:bodyPr/>
        <a:lstStyle/>
        <a:p>
          <a:r>
            <a:rPr lang="en-US"/>
            <a:t>No clear reference to tenant law, eviction defense, or legal services. </a:t>
          </a:r>
        </a:p>
      </dgm:t>
    </dgm:pt>
    <dgm:pt modelId="{DE2325DC-D9F6-4885-B9C5-534DC2929BF4}" type="parTrans" cxnId="{39CB3599-9EEB-4B37-814E-9844B4AB4720}">
      <dgm:prSet/>
      <dgm:spPr/>
      <dgm:t>
        <a:bodyPr/>
        <a:lstStyle/>
        <a:p>
          <a:endParaRPr lang="en-US"/>
        </a:p>
      </dgm:t>
    </dgm:pt>
    <dgm:pt modelId="{E5428ED0-BFE0-4B98-A313-AA9291433FED}" type="sibTrans" cxnId="{39CB3599-9EEB-4B37-814E-9844B4AB4720}">
      <dgm:prSet/>
      <dgm:spPr/>
      <dgm:t>
        <a:bodyPr/>
        <a:lstStyle/>
        <a:p>
          <a:endParaRPr lang="en-US"/>
        </a:p>
      </dgm:t>
    </dgm:pt>
    <dgm:pt modelId="{9DA2F201-8C68-48BE-8BD3-0349D7F2F9DC}">
      <dgm:prSet/>
      <dgm:spPr/>
      <dgm:t>
        <a:bodyPr/>
        <a:lstStyle/>
        <a:p>
          <a:r>
            <a:rPr lang="en-US" b="1"/>
            <a:t>LGBTQIA2S+-Led Organizations</a:t>
          </a:r>
          <a:r>
            <a:rPr lang="en-US"/>
            <a:t> </a:t>
          </a:r>
        </a:p>
      </dgm:t>
    </dgm:pt>
    <dgm:pt modelId="{B27AD4BB-0895-4C71-9C60-2765E65CCF8D}" type="parTrans" cxnId="{ED11610B-8819-4048-B146-BF14711A1ED3}">
      <dgm:prSet/>
      <dgm:spPr/>
      <dgm:t>
        <a:bodyPr/>
        <a:lstStyle/>
        <a:p>
          <a:endParaRPr lang="en-US"/>
        </a:p>
      </dgm:t>
    </dgm:pt>
    <dgm:pt modelId="{E17D6D68-6B20-415D-9A54-4A3E34D199EE}" type="sibTrans" cxnId="{ED11610B-8819-4048-B146-BF14711A1ED3}">
      <dgm:prSet/>
      <dgm:spPr/>
      <dgm:t>
        <a:bodyPr/>
        <a:lstStyle/>
        <a:p>
          <a:endParaRPr lang="en-US"/>
        </a:p>
      </dgm:t>
    </dgm:pt>
    <dgm:pt modelId="{7ED2B7BB-65E7-4F1B-A505-7E22FA9A36C7}">
      <dgm:prSet/>
      <dgm:spPr/>
      <dgm:t>
        <a:bodyPr/>
        <a:lstStyle/>
        <a:p>
          <a:r>
            <a:rPr lang="en-US"/>
            <a:t>While LGBTQIA2S+ </a:t>
          </a:r>
          <a:r>
            <a:rPr lang="en-US" i="1"/>
            <a:t>advocates</a:t>
          </a:r>
          <a:r>
            <a:rPr lang="en-US"/>
            <a:t> and </a:t>
          </a:r>
          <a:r>
            <a:rPr lang="en-US" i="1"/>
            <a:t>service orgs</a:t>
          </a:r>
          <a:r>
            <a:rPr lang="en-US"/>
            <a:t> are represented, few are explicitly </a:t>
          </a:r>
          <a:r>
            <a:rPr lang="en-US" b="1"/>
            <a:t>led by</a:t>
          </a:r>
          <a:r>
            <a:rPr lang="en-US"/>
            <a:t> members of the community.</a:t>
          </a:r>
        </a:p>
      </dgm:t>
    </dgm:pt>
    <dgm:pt modelId="{346DDE47-BA37-44DA-A17F-BBC1932C4F80}" type="parTrans" cxnId="{51684237-4CCE-4F36-8093-AF3153FB9CBF}">
      <dgm:prSet/>
      <dgm:spPr/>
      <dgm:t>
        <a:bodyPr/>
        <a:lstStyle/>
        <a:p>
          <a:endParaRPr lang="en-US"/>
        </a:p>
      </dgm:t>
    </dgm:pt>
    <dgm:pt modelId="{5DFFA856-F2E0-47EE-9631-566702BB6D33}" type="sibTrans" cxnId="{51684237-4CCE-4F36-8093-AF3153FB9CBF}">
      <dgm:prSet/>
      <dgm:spPr/>
      <dgm:t>
        <a:bodyPr/>
        <a:lstStyle/>
        <a:p>
          <a:endParaRPr lang="en-US"/>
        </a:p>
      </dgm:t>
    </dgm:pt>
    <dgm:pt modelId="{D0CC7640-35ED-405C-B471-96B99746778E}">
      <dgm:prSet/>
      <dgm:spPr/>
      <dgm:t>
        <a:bodyPr/>
        <a:lstStyle/>
        <a:p>
          <a:r>
            <a:rPr lang="en-US" b="1"/>
            <a:t>Local Jails</a:t>
          </a:r>
          <a:r>
            <a:rPr lang="en-US"/>
            <a:t> </a:t>
          </a:r>
        </a:p>
      </dgm:t>
    </dgm:pt>
    <dgm:pt modelId="{1CCA0C9D-D361-4EE0-A747-C279957C9253}" type="parTrans" cxnId="{915F5C58-891C-4C71-87EF-7CC1CC75C6AF}">
      <dgm:prSet/>
      <dgm:spPr/>
      <dgm:t>
        <a:bodyPr/>
        <a:lstStyle/>
        <a:p>
          <a:endParaRPr lang="en-US"/>
        </a:p>
      </dgm:t>
    </dgm:pt>
    <dgm:pt modelId="{CCD42AA8-5E38-46DE-8EC9-D4F841100253}" type="sibTrans" cxnId="{915F5C58-891C-4C71-87EF-7CC1CC75C6AF}">
      <dgm:prSet/>
      <dgm:spPr/>
      <dgm:t>
        <a:bodyPr/>
        <a:lstStyle/>
        <a:p>
          <a:endParaRPr lang="en-US"/>
        </a:p>
      </dgm:t>
    </dgm:pt>
    <dgm:pt modelId="{A35387AB-E192-47C6-A8A6-FF8359DE6965}">
      <dgm:prSet/>
      <dgm:spPr/>
      <dgm:t>
        <a:bodyPr/>
        <a:lstStyle/>
        <a:p>
          <a:r>
            <a:rPr lang="en-US"/>
            <a:t>Not represented, though jail release is a common entry point into homelessness. </a:t>
          </a:r>
        </a:p>
      </dgm:t>
    </dgm:pt>
    <dgm:pt modelId="{D1B47698-6B83-404F-A673-BA0555983768}" type="parTrans" cxnId="{653D76FA-8FDD-4289-960B-5049656B463D}">
      <dgm:prSet/>
      <dgm:spPr/>
      <dgm:t>
        <a:bodyPr/>
        <a:lstStyle/>
        <a:p>
          <a:endParaRPr lang="en-US"/>
        </a:p>
      </dgm:t>
    </dgm:pt>
    <dgm:pt modelId="{41309A14-C23B-45EF-B716-03E47F8AAEA6}" type="sibTrans" cxnId="{653D76FA-8FDD-4289-960B-5049656B463D}">
      <dgm:prSet/>
      <dgm:spPr/>
      <dgm:t>
        <a:bodyPr/>
        <a:lstStyle/>
        <a:p>
          <a:endParaRPr lang="en-US"/>
        </a:p>
      </dgm:t>
    </dgm:pt>
    <dgm:pt modelId="{6E9BD4AD-DBBF-4AB7-9661-382D091CB90E}">
      <dgm:prSet/>
      <dgm:spPr/>
      <dgm:t>
        <a:bodyPr/>
        <a:lstStyle/>
        <a:p>
          <a:r>
            <a:rPr lang="en-US" b="1"/>
            <a:t>Local Workforce Development Boards</a:t>
          </a:r>
          <a:r>
            <a:rPr lang="en-US"/>
            <a:t> </a:t>
          </a:r>
        </a:p>
      </dgm:t>
    </dgm:pt>
    <dgm:pt modelId="{3E52FBAF-32EF-4CF9-9BF2-7B169F17E9D5}" type="parTrans" cxnId="{F9965BA8-6437-4FB8-94DB-D6B449F97A32}">
      <dgm:prSet/>
      <dgm:spPr/>
      <dgm:t>
        <a:bodyPr/>
        <a:lstStyle/>
        <a:p>
          <a:endParaRPr lang="en-US"/>
        </a:p>
      </dgm:t>
    </dgm:pt>
    <dgm:pt modelId="{EED2897B-25EE-43F8-9093-A694B742E101}" type="sibTrans" cxnId="{F9965BA8-6437-4FB8-94DB-D6B449F97A32}">
      <dgm:prSet/>
      <dgm:spPr/>
      <dgm:t>
        <a:bodyPr/>
        <a:lstStyle/>
        <a:p>
          <a:endParaRPr lang="en-US"/>
        </a:p>
      </dgm:t>
    </dgm:pt>
    <dgm:pt modelId="{11934CFF-04D3-459B-869A-B99ED2997C76}">
      <dgm:prSet/>
      <dgm:spPr/>
      <dgm:t>
        <a:bodyPr/>
        <a:lstStyle/>
        <a:p>
          <a:r>
            <a:rPr lang="en-US"/>
            <a:t>Not explicitly represented; important for job training and income stability. </a:t>
          </a:r>
        </a:p>
      </dgm:t>
    </dgm:pt>
    <dgm:pt modelId="{9768B990-2D97-4636-860C-C1B641F8BF35}" type="parTrans" cxnId="{F027746D-5D32-41D6-B30C-C4B3344E275C}">
      <dgm:prSet/>
      <dgm:spPr/>
      <dgm:t>
        <a:bodyPr/>
        <a:lstStyle/>
        <a:p>
          <a:endParaRPr lang="en-US"/>
        </a:p>
      </dgm:t>
    </dgm:pt>
    <dgm:pt modelId="{39507097-A0EC-4095-B49C-71FBC8E4659E}" type="sibTrans" cxnId="{F027746D-5D32-41D6-B30C-C4B3344E275C}">
      <dgm:prSet/>
      <dgm:spPr/>
      <dgm:t>
        <a:bodyPr/>
        <a:lstStyle/>
        <a:p>
          <a:endParaRPr lang="en-US"/>
        </a:p>
      </dgm:t>
    </dgm:pt>
    <dgm:pt modelId="{94420160-0E91-4070-BB52-189F540759B0}" type="pres">
      <dgm:prSet presAssocID="{1BE5C46D-32C3-488B-A288-012BC385E8F4}" presName="Name0" presStyleCnt="0">
        <dgm:presLayoutVars>
          <dgm:dir/>
          <dgm:animLvl val="lvl"/>
          <dgm:resizeHandles val="exact"/>
        </dgm:presLayoutVars>
      </dgm:prSet>
      <dgm:spPr/>
    </dgm:pt>
    <dgm:pt modelId="{1C7125F8-39A7-4069-AECE-EECD08FB80FA}" type="pres">
      <dgm:prSet presAssocID="{6C3DC5B7-FED9-4D7D-BBA7-7CCFC5132A46}" presName="linNode" presStyleCnt="0"/>
      <dgm:spPr/>
    </dgm:pt>
    <dgm:pt modelId="{FD83663F-B8CA-443A-937D-E7D7D3EE4C81}" type="pres">
      <dgm:prSet presAssocID="{6C3DC5B7-FED9-4D7D-BBA7-7CCFC5132A46}" presName="parentText" presStyleLbl="node1" presStyleIdx="0" presStyleCnt="6">
        <dgm:presLayoutVars>
          <dgm:chMax val="1"/>
          <dgm:bulletEnabled val="1"/>
        </dgm:presLayoutVars>
      </dgm:prSet>
      <dgm:spPr/>
    </dgm:pt>
    <dgm:pt modelId="{2AAA70B2-DEDF-4AFB-B217-2A2698975A7A}" type="pres">
      <dgm:prSet presAssocID="{6C3DC5B7-FED9-4D7D-BBA7-7CCFC5132A46}" presName="descendantText" presStyleLbl="alignAccFollowNode1" presStyleIdx="0" presStyleCnt="6">
        <dgm:presLayoutVars>
          <dgm:bulletEnabled val="1"/>
        </dgm:presLayoutVars>
      </dgm:prSet>
      <dgm:spPr/>
    </dgm:pt>
    <dgm:pt modelId="{BAF01414-08E3-4E08-B0F3-11B277CCEFA0}" type="pres">
      <dgm:prSet presAssocID="{DF295BB3-5668-425B-8C04-298312F465BC}" presName="sp" presStyleCnt="0"/>
      <dgm:spPr/>
    </dgm:pt>
    <dgm:pt modelId="{44C7B71D-62B1-4934-AF9D-1D5B742BC1A7}" type="pres">
      <dgm:prSet presAssocID="{5BA1C5D9-0A8F-4447-90B8-DD3A3D533CB4}" presName="linNode" presStyleCnt="0"/>
      <dgm:spPr/>
    </dgm:pt>
    <dgm:pt modelId="{FE911AAF-A93C-47D2-B158-D710338FBF86}" type="pres">
      <dgm:prSet presAssocID="{5BA1C5D9-0A8F-4447-90B8-DD3A3D533CB4}" presName="parentText" presStyleLbl="node1" presStyleIdx="1" presStyleCnt="6">
        <dgm:presLayoutVars>
          <dgm:chMax val="1"/>
          <dgm:bulletEnabled val="1"/>
        </dgm:presLayoutVars>
      </dgm:prSet>
      <dgm:spPr/>
    </dgm:pt>
    <dgm:pt modelId="{562E0A39-85DB-4EBC-9446-3E7CCFE2122F}" type="pres">
      <dgm:prSet presAssocID="{5BA1C5D9-0A8F-4447-90B8-DD3A3D533CB4}" presName="descendantText" presStyleLbl="alignAccFollowNode1" presStyleIdx="1" presStyleCnt="6">
        <dgm:presLayoutVars>
          <dgm:bulletEnabled val="1"/>
        </dgm:presLayoutVars>
      </dgm:prSet>
      <dgm:spPr/>
    </dgm:pt>
    <dgm:pt modelId="{C0E963EA-2164-4873-A5F2-B73DD96F47E0}" type="pres">
      <dgm:prSet presAssocID="{CC987C0D-98BF-40B7-8A2C-2732C911664E}" presName="sp" presStyleCnt="0"/>
      <dgm:spPr/>
    </dgm:pt>
    <dgm:pt modelId="{04783CD9-23A6-49A9-82A7-081EEE0C7CAA}" type="pres">
      <dgm:prSet presAssocID="{2A791C22-6D81-4C62-9C71-E5540D91C642}" presName="linNode" presStyleCnt="0"/>
      <dgm:spPr/>
    </dgm:pt>
    <dgm:pt modelId="{4E595ECF-E913-420B-9E78-E61449000E55}" type="pres">
      <dgm:prSet presAssocID="{2A791C22-6D81-4C62-9C71-E5540D91C642}" presName="parentText" presStyleLbl="node1" presStyleIdx="2" presStyleCnt="6">
        <dgm:presLayoutVars>
          <dgm:chMax val="1"/>
          <dgm:bulletEnabled val="1"/>
        </dgm:presLayoutVars>
      </dgm:prSet>
      <dgm:spPr/>
    </dgm:pt>
    <dgm:pt modelId="{2B6E20EB-D647-4019-ACAC-2F0D083E904D}" type="pres">
      <dgm:prSet presAssocID="{2A791C22-6D81-4C62-9C71-E5540D91C642}" presName="descendantText" presStyleLbl="alignAccFollowNode1" presStyleIdx="2" presStyleCnt="6">
        <dgm:presLayoutVars>
          <dgm:bulletEnabled val="1"/>
        </dgm:presLayoutVars>
      </dgm:prSet>
      <dgm:spPr/>
    </dgm:pt>
    <dgm:pt modelId="{72717664-4950-4BB8-8E26-18A3FEE130B7}" type="pres">
      <dgm:prSet presAssocID="{D56A9A1B-962A-4787-A1E8-9A4EB236784E}" presName="sp" presStyleCnt="0"/>
      <dgm:spPr/>
    </dgm:pt>
    <dgm:pt modelId="{F1A2A1C6-92CA-48FE-A1B3-AA74CE8B3524}" type="pres">
      <dgm:prSet presAssocID="{9DA2F201-8C68-48BE-8BD3-0349D7F2F9DC}" presName="linNode" presStyleCnt="0"/>
      <dgm:spPr/>
    </dgm:pt>
    <dgm:pt modelId="{84FB9848-3A64-473A-82A2-9A130B9279D5}" type="pres">
      <dgm:prSet presAssocID="{9DA2F201-8C68-48BE-8BD3-0349D7F2F9DC}" presName="parentText" presStyleLbl="node1" presStyleIdx="3" presStyleCnt="6">
        <dgm:presLayoutVars>
          <dgm:chMax val="1"/>
          <dgm:bulletEnabled val="1"/>
        </dgm:presLayoutVars>
      </dgm:prSet>
      <dgm:spPr/>
    </dgm:pt>
    <dgm:pt modelId="{C09FB8FC-A6F4-44FB-860B-A097892360A8}" type="pres">
      <dgm:prSet presAssocID="{9DA2F201-8C68-48BE-8BD3-0349D7F2F9DC}" presName="descendantText" presStyleLbl="alignAccFollowNode1" presStyleIdx="3" presStyleCnt="6">
        <dgm:presLayoutVars>
          <dgm:bulletEnabled val="1"/>
        </dgm:presLayoutVars>
      </dgm:prSet>
      <dgm:spPr/>
    </dgm:pt>
    <dgm:pt modelId="{005B704A-D1D7-4E3F-87BF-F51124AA418D}" type="pres">
      <dgm:prSet presAssocID="{E17D6D68-6B20-415D-9A54-4A3E34D199EE}" presName="sp" presStyleCnt="0"/>
      <dgm:spPr/>
    </dgm:pt>
    <dgm:pt modelId="{0743659F-F774-4C75-9C5A-F0CA0E511713}" type="pres">
      <dgm:prSet presAssocID="{D0CC7640-35ED-405C-B471-96B99746778E}" presName="linNode" presStyleCnt="0"/>
      <dgm:spPr/>
    </dgm:pt>
    <dgm:pt modelId="{1A60117C-F840-46EA-B283-4525322C84E7}" type="pres">
      <dgm:prSet presAssocID="{D0CC7640-35ED-405C-B471-96B99746778E}" presName="parentText" presStyleLbl="node1" presStyleIdx="4" presStyleCnt="6">
        <dgm:presLayoutVars>
          <dgm:chMax val="1"/>
          <dgm:bulletEnabled val="1"/>
        </dgm:presLayoutVars>
      </dgm:prSet>
      <dgm:spPr/>
    </dgm:pt>
    <dgm:pt modelId="{5FAEA5D4-9486-491A-B9B2-E9C044F88575}" type="pres">
      <dgm:prSet presAssocID="{D0CC7640-35ED-405C-B471-96B99746778E}" presName="descendantText" presStyleLbl="alignAccFollowNode1" presStyleIdx="4" presStyleCnt="6">
        <dgm:presLayoutVars>
          <dgm:bulletEnabled val="1"/>
        </dgm:presLayoutVars>
      </dgm:prSet>
      <dgm:spPr/>
    </dgm:pt>
    <dgm:pt modelId="{26665A96-DC7B-4528-AAB3-359EF2F248DB}" type="pres">
      <dgm:prSet presAssocID="{CCD42AA8-5E38-46DE-8EC9-D4F841100253}" presName="sp" presStyleCnt="0"/>
      <dgm:spPr/>
    </dgm:pt>
    <dgm:pt modelId="{AC7BE117-E2EE-4263-8B10-08930643F390}" type="pres">
      <dgm:prSet presAssocID="{6E9BD4AD-DBBF-4AB7-9661-382D091CB90E}" presName="linNode" presStyleCnt="0"/>
      <dgm:spPr/>
    </dgm:pt>
    <dgm:pt modelId="{8944ACCF-1146-4D0F-A61F-53D5895CC60D}" type="pres">
      <dgm:prSet presAssocID="{6E9BD4AD-DBBF-4AB7-9661-382D091CB90E}" presName="parentText" presStyleLbl="node1" presStyleIdx="5" presStyleCnt="6">
        <dgm:presLayoutVars>
          <dgm:chMax val="1"/>
          <dgm:bulletEnabled val="1"/>
        </dgm:presLayoutVars>
      </dgm:prSet>
      <dgm:spPr/>
    </dgm:pt>
    <dgm:pt modelId="{11083F98-8363-407D-85EA-98EC8032EF2D}" type="pres">
      <dgm:prSet presAssocID="{6E9BD4AD-DBBF-4AB7-9661-382D091CB90E}" presName="descendantText" presStyleLbl="alignAccFollowNode1" presStyleIdx="5" presStyleCnt="6">
        <dgm:presLayoutVars>
          <dgm:bulletEnabled val="1"/>
        </dgm:presLayoutVars>
      </dgm:prSet>
      <dgm:spPr/>
    </dgm:pt>
  </dgm:ptLst>
  <dgm:cxnLst>
    <dgm:cxn modelId="{82045A06-13BE-4F8C-AEAE-BC804D60D53D}" srcId="{1BE5C46D-32C3-488B-A288-012BC385E8F4}" destId="{5BA1C5D9-0A8F-4447-90B8-DD3A3D533CB4}" srcOrd="1" destOrd="0" parTransId="{5A8A9FF1-0AC3-441F-A8BC-3A779532B28F}" sibTransId="{CC987C0D-98BF-40B7-8A2C-2732C911664E}"/>
    <dgm:cxn modelId="{A0FC2A08-C181-459A-AAB2-42411E98A1B0}" type="presOf" srcId="{A35387AB-E192-47C6-A8A6-FF8359DE6965}" destId="{5FAEA5D4-9486-491A-B9B2-E9C044F88575}" srcOrd="0" destOrd="0" presId="urn:microsoft.com/office/officeart/2005/8/layout/vList5"/>
    <dgm:cxn modelId="{ED11610B-8819-4048-B146-BF14711A1ED3}" srcId="{1BE5C46D-32C3-488B-A288-012BC385E8F4}" destId="{9DA2F201-8C68-48BE-8BD3-0349D7F2F9DC}" srcOrd="3" destOrd="0" parTransId="{B27AD4BB-0895-4C71-9C60-2765E65CCF8D}" sibTransId="{E17D6D68-6B20-415D-9A54-4A3E34D199EE}"/>
    <dgm:cxn modelId="{0AE9CC18-4F1D-43C9-A045-0EF3E851760C}" type="presOf" srcId="{2A791C22-6D81-4C62-9C71-E5540D91C642}" destId="{4E595ECF-E913-420B-9E78-E61449000E55}" srcOrd="0" destOrd="0" presId="urn:microsoft.com/office/officeart/2005/8/layout/vList5"/>
    <dgm:cxn modelId="{D9361D23-22EE-46F6-88BB-723F6F1E4FC2}" srcId="{5BA1C5D9-0A8F-4447-90B8-DD3A3D533CB4}" destId="{8BF5A475-4180-4120-ACA7-55F11059540D}" srcOrd="0" destOrd="0" parTransId="{FCD6CD81-2A7C-4C77-A1F5-2A7DCAA432BD}" sibTransId="{CA29993F-1A04-4360-A176-9DC98BC5C309}"/>
    <dgm:cxn modelId="{51684237-4CCE-4F36-8093-AF3153FB9CBF}" srcId="{9DA2F201-8C68-48BE-8BD3-0349D7F2F9DC}" destId="{7ED2B7BB-65E7-4F1B-A505-7E22FA9A36C7}" srcOrd="0" destOrd="0" parTransId="{346DDE47-BA37-44DA-A17F-BBC1932C4F80}" sibTransId="{5DFFA856-F2E0-47EE-9631-566702BB6D33}"/>
    <dgm:cxn modelId="{FA3A7237-8066-4563-BD2B-02BF22631605}" srcId="{6C3DC5B7-FED9-4D7D-BBA7-7CCFC5132A46}" destId="{DAA15ABB-9191-44F1-9E18-BFE095F4976E}" srcOrd="0" destOrd="0" parTransId="{EBE241AD-EA6F-416D-89D3-493D68CF8A46}" sibTransId="{3A0B28B9-E77A-436F-8942-DFCBC1F370F1}"/>
    <dgm:cxn modelId="{26125964-D293-43B1-AAE9-78F96D69593C}" type="presOf" srcId="{6E9BD4AD-DBBF-4AB7-9661-382D091CB90E}" destId="{8944ACCF-1146-4D0F-A61F-53D5895CC60D}" srcOrd="0" destOrd="0" presId="urn:microsoft.com/office/officeart/2005/8/layout/vList5"/>
    <dgm:cxn modelId="{1FFA8E64-E98D-4BE4-B0F0-BD1AB2C751EE}" type="presOf" srcId="{11934CFF-04D3-459B-869A-B99ED2997C76}" destId="{11083F98-8363-407D-85EA-98EC8032EF2D}" srcOrd="0" destOrd="0" presId="urn:microsoft.com/office/officeart/2005/8/layout/vList5"/>
    <dgm:cxn modelId="{F027746D-5D32-41D6-B30C-C4B3344E275C}" srcId="{6E9BD4AD-DBBF-4AB7-9661-382D091CB90E}" destId="{11934CFF-04D3-459B-869A-B99ED2997C76}" srcOrd="0" destOrd="0" parTransId="{9768B990-2D97-4636-860C-C1B641F8BF35}" sibTransId="{39507097-A0EC-4095-B49C-71FBC8E4659E}"/>
    <dgm:cxn modelId="{270DB472-B026-4BF6-B24C-E7C6F3F201C6}" type="presOf" srcId="{1BE5C46D-32C3-488B-A288-012BC385E8F4}" destId="{94420160-0E91-4070-BB52-189F540759B0}" srcOrd="0" destOrd="0" presId="urn:microsoft.com/office/officeart/2005/8/layout/vList5"/>
    <dgm:cxn modelId="{04056073-E890-4F63-A3A1-B15570BC98B8}" srcId="{1BE5C46D-32C3-488B-A288-012BC385E8F4}" destId="{6C3DC5B7-FED9-4D7D-BBA7-7CCFC5132A46}" srcOrd="0" destOrd="0" parTransId="{64E58CFC-3D0F-48CE-8068-124C8120BD8A}" sibTransId="{DF295BB3-5668-425B-8C04-298312F465BC}"/>
    <dgm:cxn modelId="{915F5C58-891C-4C71-87EF-7CC1CC75C6AF}" srcId="{1BE5C46D-32C3-488B-A288-012BC385E8F4}" destId="{D0CC7640-35ED-405C-B471-96B99746778E}" srcOrd="4" destOrd="0" parTransId="{1CCA0C9D-D361-4EE0-A747-C279957C9253}" sibTransId="{CCD42AA8-5E38-46DE-8EC9-D4F841100253}"/>
    <dgm:cxn modelId="{4A76FA79-9956-42C9-9393-F25C75880432}" srcId="{1BE5C46D-32C3-488B-A288-012BC385E8F4}" destId="{2A791C22-6D81-4C62-9C71-E5540D91C642}" srcOrd="2" destOrd="0" parTransId="{BFFB2D74-FF7B-4352-B1AB-A32F5FAE1066}" sibTransId="{D56A9A1B-962A-4787-A1E8-9A4EB236784E}"/>
    <dgm:cxn modelId="{2C63038C-E7AB-4B44-8DC5-AAC49D4DA5E8}" type="presOf" srcId="{7ED2B7BB-65E7-4F1B-A505-7E22FA9A36C7}" destId="{C09FB8FC-A6F4-44FB-860B-A097892360A8}" srcOrd="0" destOrd="0" presId="urn:microsoft.com/office/officeart/2005/8/layout/vList5"/>
    <dgm:cxn modelId="{7C9F5C8F-61AA-4D8C-984F-B2C607128A07}" type="presOf" srcId="{170AB8ED-8A79-4A63-893A-B0BF289B3FB1}" destId="{2B6E20EB-D647-4019-ACAC-2F0D083E904D}" srcOrd="0" destOrd="0" presId="urn:microsoft.com/office/officeart/2005/8/layout/vList5"/>
    <dgm:cxn modelId="{64F93F98-9FB9-4C27-A922-C48EF78CCFB1}" type="presOf" srcId="{9DA2F201-8C68-48BE-8BD3-0349D7F2F9DC}" destId="{84FB9848-3A64-473A-82A2-9A130B9279D5}" srcOrd="0" destOrd="0" presId="urn:microsoft.com/office/officeart/2005/8/layout/vList5"/>
    <dgm:cxn modelId="{39CB3599-9EEB-4B37-814E-9844B4AB4720}" srcId="{2A791C22-6D81-4C62-9C71-E5540D91C642}" destId="{170AB8ED-8A79-4A63-893A-B0BF289B3FB1}" srcOrd="0" destOrd="0" parTransId="{DE2325DC-D9F6-4885-B9C5-534DC2929BF4}" sibTransId="{E5428ED0-BFE0-4B98-A313-AA9291433FED}"/>
    <dgm:cxn modelId="{384E39A7-B47B-4D29-94D2-0C8F45B19E4F}" type="presOf" srcId="{8BF5A475-4180-4120-ACA7-55F11059540D}" destId="{562E0A39-85DB-4EBC-9446-3E7CCFE2122F}" srcOrd="0" destOrd="0" presId="urn:microsoft.com/office/officeart/2005/8/layout/vList5"/>
    <dgm:cxn modelId="{F9965BA8-6437-4FB8-94DB-D6B449F97A32}" srcId="{1BE5C46D-32C3-488B-A288-012BC385E8F4}" destId="{6E9BD4AD-DBBF-4AB7-9661-382D091CB90E}" srcOrd="5" destOrd="0" parTransId="{3E52FBAF-32EF-4CF9-9BF2-7B169F17E9D5}" sibTransId="{EED2897B-25EE-43F8-9093-A694B742E101}"/>
    <dgm:cxn modelId="{02CFEECC-E96B-4717-93B0-C3B7F5A11F5C}" type="presOf" srcId="{D0CC7640-35ED-405C-B471-96B99746778E}" destId="{1A60117C-F840-46EA-B283-4525322C84E7}" srcOrd="0" destOrd="0" presId="urn:microsoft.com/office/officeart/2005/8/layout/vList5"/>
    <dgm:cxn modelId="{7EBA94CE-4893-4CFC-85A0-E4410FDC6E6A}" type="presOf" srcId="{6C3DC5B7-FED9-4D7D-BBA7-7CCFC5132A46}" destId="{FD83663F-B8CA-443A-937D-E7D7D3EE4C81}" srcOrd="0" destOrd="0" presId="urn:microsoft.com/office/officeart/2005/8/layout/vList5"/>
    <dgm:cxn modelId="{95B1E9D2-27F2-46CF-B86D-74302A797786}" type="presOf" srcId="{5BA1C5D9-0A8F-4447-90B8-DD3A3D533CB4}" destId="{FE911AAF-A93C-47D2-B158-D710338FBF86}" srcOrd="0" destOrd="0" presId="urn:microsoft.com/office/officeart/2005/8/layout/vList5"/>
    <dgm:cxn modelId="{0C6A3FD4-EC5F-4109-9B46-099FAFE2B879}" type="presOf" srcId="{DAA15ABB-9191-44F1-9E18-BFE095F4976E}" destId="{2AAA70B2-DEDF-4AFB-B217-2A2698975A7A}" srcOrd="0" destOrd="0" presId="urn:microsoft.com/office/officeart/2005/8/layout/vList5"/>
    <dgm:cxn modelId="{653D76FA-8FDD-4289-960B-5049656B463D}" srcId="{D0CC7640-35ED-405C-B471-96B99746778E}" destId="{A35387AB-E192-47C6-A8A6-FF8359DE6965}" srcOrd="0" destOrd="0" parTransId="{D1B47698-6B83-404F-A673-BA0555983768}" sibTransId="{41309A14-C23B-45EF-B716-03E47F8AAEA6}"/>
    <dgm:cxn modelId="{31F491BE-FEE8-4880-9035-B6B5ECE7F2F6}" type="presParOf" srcId="{94420160-0E91-4070-BB52-189F540759B0}" destId="{1C7125F8-39A7-4069-AECE-EECD08FB80FA}" srcOrd="0" destOrd="0" presId="urn:microsoft.com/office/officeart/2005/8/layout/vList5"/>
    <dgm:cxn modelId="{7A664F43-C554-4108-9FE1-F581478CD5D7}" type="presParOf" srcId="{1C7125F8-39A7-4069-AECE-EECD08FB80FA}" destId="{FD83663F-B8CA-443A-937D-E7D7D3EE4C81}" srcOrd="0" destOrd="0" presId="urn:microsoft.com/office/officeart/2005/8/layout/vList5"/>
    <dgm:cxn modelId="{5F6C17CF-8688-436B-8B96-E64B09760FA9}" type="presParOf" srcId="{1C7125F8-39A7-4069-AECE-EECD08FB80FA}" destId="{2AAA70B2-DEDF-4AFB-B217-2A2698975A7A}" srcOrd="1" destOrd="0" presId="urn:microsoft.com/office/officeart/2005/8/layout/vList5"/>
    <dgm:cxn modelId="{8B9B2386-161C-4962-8EE8-48D71356D6D1}" type="presParOf" srcId="{94420160-0E91-4070-BB52-189F540759B0}" destId="{BAF01414-08E3-4E08-B0F3-11B277CCEFA0}" srcOrd="1" destOrd="0" presId="urn:microsoft.com/office/officeart/2005/8/layout/vList5"/>
    <dgm:cxn modelId="{5F270961-EAF3-4564-902D-608BD3E43FCA}" type="presParOf" srcId="{94420160-0E91-4070-BB52-189F540759B0}" destId="{44C7B71D-62B1-4934-AF9D-1D5B742BC1A7}" srcOrd="2" destOrd="0" presId="urn:microsoft.com/office/officeart/2005/8/layout/vList5"/>
    <dgm:cxn modelId="{9200DBBD-6FE0-419F-B0D3-841A47C10B3A}" type="presParOf" srcId="{44C7B71D-62B1-4934-AF9D-1D5B742BC1A7}" destId="{FE911AAF-A93C-47D2-B158-D710338FBF86}" srcOrd="0" destOrd="0" presId="urn:microsoft.com/office/officeart/2005/8/layout/vList5"/>
    <dgm:cxn modelId="{246EAE5E-5701-4534-9B22-35CA2F7A2F4F}" type="presParOf" srcId="{44C7B71D-62B1-4934-AF9D-1D5B742BC1A7}" destId="{562E0A39-85DB-4EBC-9446-3E7CCFE2122F}" srcOrd="1" destOrd="0" presId="urn:microsoft.com/office/officeart/2005/8/layout/vList5"/>
    <dgm:cxn modelId="{D9101F71-3675-4745-8127-B358C614DDBC}" type="presParOf" srcId="{94420160-0E91-4070-BB52-189F540759B0}" destId="{C0E963EA-2164-4873-A5F2-B73DD96F47E0}" srcOrd="3" destOrd="0" presId="urn:microsoft.com/office/officeart/2005/8/layout/vList5"/>
    <dgm:cxn modelId="{9DE4F934-6E82-48DC-B6BD-6C6A7805B8CC}" type="presParOf" srcId="{94420160-0E91-4070-BB52-189F540759B0}" destId="{04783CD9-23A6-49A9-82A7-081EEE0C7CAA}" srcOrd="4" destOrd="0" presId="urn:microsoft.com/office/officeart/2005/8/layout/vList5"/>
    <dgm:cxn modelId="{777CEA85-FE02-457B-A950-3DFC931F1FBC}" type="presParOf" srcId="{04783CD9-23A6-49A9-82A7-081EEE0C7CAA}" destId="{4E595ECF-E913-420B-9E78-E61449000E55}" srcOrd="0" destOrd="0" presId="urn:microsoft.com/office/officeart/2005/8/layout/vList5"/>
    <dgm:cxn modelId="{ABE78D1E-9C76-4534-9041-2D9772D34E63}" type="presParOf" srcId="{04783CD9-23A6-49A9-82A7-081EEE0C7CAA}" destId="{2B6E20EB-D647-4019-ACAC-2F0D083E904D}" srcOrd="1" destOrd="0" presId="urn:microsoft.com/office/officeart/2005/8/layout/vList5"/>
    <dgm:cxn modelId="{E3C7FC6E-BA77-4CEE-97F9-4233643392DE}" type="presParOf" srcId="{94420160-0E91-4070-BB52-189F540759B0}" destId="{72717664-4950-4BB8-8E26-18A3FEE130B7}" srcOrd="5" destOrd="0" presId="urn:microsoft.com/office/officeart/2005/8/layout/vList5"/>
    <dgm:cxn modelId="{42F7AC6B-7032-4314-B549-2F7B04DE027A}" type="presParOf" srcId="{94420160-0E91-4070-BB52-189F540759B0}" destId="{F1A2A1C6-92CA-48FE-A1B3-AA74CE8B3524}" srcOrd="6" destOrd="0" presId="urn:microsoft.com/office/officeart/2005/8/layout/vList5"/>
    <dgm:cxn modelId="{D39F8B1E-BD3C-4C50-A21F-773CB88C798B}" type="presParOf" srcId="{F1A2A1C6-92CA-48FE-A1B3-AA74CE8B3524}" destId="{84FB9848-3A64-473A-82A2-9A130B9279D5}" srcOrd="0" destOrd="0" presId="urn:microsoft.com/office/officeart/2005/8/layout/vList5"/>
    <dgm:cxn modelId="{0BACF456-6472-4901-8C8A-72C063358894}" type="presParOf" srcId="{F1A2A1C6-92CA-48FE-A1B3-AA74CE8B3524}" destId="{C09FB8FC-A6F4-44FB-860B-A097892360A8}" srcOrd="1" destOrd="0" presId="urn:microsoft.com/office/officeart/2005/8/layout/vList5"/>
    <dgm:cxn modelId="{0573BAD6-090A-44E1-8C67-6280EFFB6A76}" type="presParOf" srcId="{94420160-0E91-4070-BB52-189F540759B0}" destId="{005B704A-D1D7-4E3F-87BF-F51124AA418D}" srcOrd="7" destOrd="0" presId="urn:microsoft.com/office/officeart/2005/8/layout/vList5"/>
    <dgm:cxn modelId="{9BF2183D-B5F3-4453-A27C-78477BFEF6EB}" type="presParOf" srcId="{94420160-0E91-4070-BB52-189F540759B0}" destId="{0743659F-F774-4C75-9C5A-F0CA0E511713}" srcOrd="8" destOrd="0" presId="urn:microsoft.com/office/officeart/2005/8/layout/vList5"/>
    <dgm:cxn modelId="{911FFA96-B820-4629-913A-0CBA9CB6781B}" type="presParOf" srcId="{0743659F-F774-4C75-9C5A-F0CA0E511713}" destId="{1A60117C-F840-46EA-B283-4525322C84E7}" srcOrd="0" destOrd="0" presId="urn:microsoft.com/office/officeart/2005/8/layout/vList5"/>
    <dgm:cxn modelId="{95C1A88A-0E53-46A4-924B-5DF0B9344F00}" type="presParOf" srcId="{0743659F-F774-4C75-9C5A-F0CA0E511713}" destId="{5FAEA5D4-9486-491A-B9B2-E9C044F88575}" srcOrd="1" destOrd="0" presId="urn:microsoft.com/office/officeart/2005/8/layout/vList5"/>
    <dgm:cxn modelId="{B566AEDC-4043-4548-A725-48CE11807F9B}" type="presParOf" srcId="{94420160-0E91-4070-BB52-189F540759B0}" destId="{26665A96-DC7B-4528-AAB3-359EF2F248DB}" srcOrd="9" destOrd="0" presId="urn:microsoft.com/office/officeart/2005/8/layout/vList5"/>
    <dgm:cxn modelId="{99B13648-AE13-46A0-B007-C4ADC8A6C0F0}" type="presParOf" srcId="{94420160-0E91-4070-BB52-189F540759B0}" destId="{AC7BE117-E2EE-4263-8B10-08930643F390}" srcOrd="10" destOrd="0" presId="urn:microsoft.com/office/officeart/2005/8/layout/vList5"/>
    <dgm:cxn modelId="{6C22F704-2881-44D5-9415-3BD833037C49}" type="presParOf" srcId="{AC7BE117-E2EE-4263-8B10-08930643F390}" destId="{8944ACCF-1146-4D0F-A61F-53D5895CC60D}" srcOrd="0" destOrd="0" presId="urn:microsoft.com/office/officeart/2005/8/layout/vList5"/>
    <dgm:cxn modelId="{FCD1F256-3EBB-45D3-B0D7-598EEE7FF307}" type="presParOf" srcId="{AC7BE117-E2EE-4263-8B10-08930643F390}" destId="{11083F98-8363-407D-85EA-98EC8032EF2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008E2CF-EEA7-473A-AC0A-D49D1537166F}"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BCC46F82-8FFA-4E06-B6A3-D62A383C4479}">
      <dgm:prSet/>
      <dgm:spPr/>
      <dgm:t>
        <a:bodyPr/>
        <a:lstStyle/>
        <a:p>
          <a:r>
            <a:rPr lang="en-US" b="1"/>
            <a:t>People with Disabilities-Led Organizations</a:t>
          </a:r>
          <a:r>
            <a:rPr lang="en-US"/>
            <a:t> </a:t>
          </a:r>
        </a:p>
      </dgm:t>
    </dgm:pt>
    <dgm:pt modelId="{3A5B7DC7-1A30-4E85-AF4E-D59C72704581}" type="parTrans" cxnId="{F394BD63-72A5-49C5-943F-72E349B87742}">
      <dgm:prSet/>
      <dgm:spPr/>
      <dgm:t>
        <a:bodyPr/>
        <a:lstStyle/>
        <a:p>
          <a:endParaRPr lang="en-US"/>
        </a:p>
      </dgm:t>
    </dgm:pt>
    <dgm:pt modelId="{D17A9B0A-9BB7-4465-83DE-2F75EAB13385}" type="sibTrans" cxnId="{F394BD63-72A5-49C5-943F-72E349B87742}">
      <dgm:prSet/>
      <dgm:spPr/>
      <dgm:t>
        <a:bodyPr/>
        <a:lstStyle/>
        <a:p>
          <a:endParaRPr lang="en-US"/>
        </a:p>
      </dgm:t>
    </dgm:pt>
    <dgm:pt modelId="{BAAEA327-51DF-4066-9A8B-4F625C432437}">
      <dgm:prSet/>
      <dgm:spPr/>
      <dgm:t>
        <a:bodyPr/>
        <a:lstStyle/>
        <a:p>
          <a:r>
            <a:rPr lang="en-US"/>
            <a:t>Organizations </a:t>
          </a:r>
          <a:r>
            <a:rPr lang="en-US" b="1"/>
            <a:t>led by</a:t>
          </a:r>
          <a:r>
            <a:rPr lang="en-US"/>
            <a:t> people with disabilities are not explicitly represented, though </a:t>
          </a:r>
          <a:r>
            <a:rPr lang="en-US" i="1"/>
            <a:t>serving</a:t>
          </a:r>
          <a:r>
            <a:rPr lang="en-US"/>
            <a:t> people with disabilities is common. </a:t>
          </a:r>
        </a:p>
      </dgm:t>
    </dgm:pt>
    <dgm:pt modelId="{C72C6E2C-F3DE-4EB8-9838-2C187760CB17}" type="parTrans" cxnId="{E4DFF926-E5AE-43D7-BBF9-DEB458D0D4DD}">
      <dgm:prSet/>
      <dgm:spPr/>
      <dgm:t>
        <a:bodyPr/>
        <a:lstStyle/>
        <a:p>
          <a:endParaRPr lang="en-US"/>
        </a:p>
      </dgm:t>
    </dgm:pt>
    <dgm:pt modelId="{E115E6CA-0A06-42FF-9D08-4407A7F9B31B}" type="sibTrans" cxnId="{E4DFF926-E5AE-43D7-BBF9-DEB458D0D4DD}">
      <dgm:prSet/>
      <dgm:spPr/>
      <dgm:t>
        <a:bodyPr/>
        <a:lstStyle/>
        <a:p>
          <a:endParaRPr lang="en-US"/>
        </a:p>
      </dgm:t>
    </dgm:pt>
    <dgm:pt modelId="{67FEF225-82DE-4510-8222-C74E204A7FFA}">
      <dgm:prSet/>
      <dgm:spPr/>
      <dgm:t>
        <a:bodyPr/>
        <a:lstStyle/>
        <a:p>
          <a:r>
            <a:rPr lang="en-US" b="1"/>
            <a:t>Public Child Welfare Agencies</a:t>
          </a:r>
          <a:r>
            <a:rPr lang="en-US"/>
            <a:t> </a:t>
          </a:r>
        </a:p>
      </dgm:t>
    </dgm:pt>
    <dgm:pt modelId="{2259B91A-3B43-4C5A-A242-1916ECD8A427}" type="parTrans" cxnId="{536560F9-D22D-4A7D-BD51-96F0854839F0}">
      <dgm:prSet/>
      <dgm:spPr/>
      <dgm:t>
        <a:bodyPr/>
        <a:lstStyle/>
        <a:p>
          <a:endParaRPr lang="en-US"/>
        </a:p>
      </dgm:t>
    </dgm:pt>
    <dgm:pt modelId="{EFCD41E8-85DC-499D-B28E-7FAA4160B695}" type="sibTrans" cxnId="{536560F9-D22D-4A7D-BD51-96F0854839F0}">
      <dgm:prSet/>
      <dgm:spPr/>
      <dgm:t>
        <a:bodyPr/>
        <a:lstStyle/>
        <a:p>
          <a:endParaRPr lang="en-US"/>
        </a:p>
      </dgm:t>
    </dgm:pt>
    <dgm:pt modelId="{D7F47370-BA72-4AEF-ABF2-B5DA2A118379}">
      <dgm:prSet/>
      <dgm:spPr/>
      <dgm:t>
        <a:bodyPr/>
        <a:lstStyle/>
        <a:p>
          <a:r>
            <a:rPr lang="en-US"/>
            <a:t>Missing; child welfare involvement is a key risk factor for youth homelessness. </a:t>
          </a:r>
        </a:p>
      </dgm:t>
    </dgm:pt>
    <dgm:pt modelId="{590F7B25-2605-46DB-81C3-7400DCEFCAD8}" type="parTrans" cxnId="{4C200107-B205-49A8-9266-F4B22F033FFD}">
      <dgm:prSet/>
      <dgm:spPr/>
      <dgm:t>
        <a:bodyPr/>
        <a:lstStyle/>
        <a:p>
          <a:endParaRPr lang="en-US"/>
        </a:p>
      </dgm:t>
    </dgm:pt>
    <dgm:pt modelId="{DB2C8E74-E09D-4A3D-B9C8-44399668970F}" type="sibTrans" cxnId="{4C200107-B205-49A8-9266-F4B22F033FFD}">
      <dgm:prSet/>
      <dgm:spPr/>
      <dgm:t>
        <a:bodyPr/>
        <a:lstStyle/>
        <a:p>
          <a:endParaRPr lang="en-US"/>
        </a:p>
      </dgm:t>
    </dgm:pt>
    <dgm:pt modelId="{6A09D6DD-4860-421D-A29B-D1C3F6939E93}">
      <dgm:prSet/>
      <dgm:spPr/>
      <dgm:t>
        <a:bodyPr/>
        <a:lstStyle/>
        <a:p>
          <a:r>
            <a:rPr lang="en-US" b="1"/>
            <a:t>Real Estate Professionals</a:t>
          </a:r>
          <a:r>
            <a:rPr lang="en-US"/>
            <a:t> </a:t>
          </a:r>
        </a:p>
      </dgm:t>
    </dgm:pt>
    <dgm:pt modelId="{531ADC77-5356-41E0-B999-4219BF5D0795}" type="parTrans" cxnId="{DF8E7B19-6759-4E69-9F86-DB87C821BA9C}">
      <dgm:prSet/>
      <dgm:spPr/>
      <dgm:t>
        <a:bodyPr/>
        <a:lstStyle/>
        <a:p>
          <a:endParaRPr lang="en-US"/>
        </a:p>
      </dgm:t>
    </dgm:pt>
    <dgm:pt modelId="{8C9E405C-A1DC-4DE0-B808-78C79885286D}" type="sibTrans" cxnId="{DF8E7B19-6759-4E69-9F86-DB87C821BA9C}">
      <dgm:prSet/>
      <dgm:spPr/>
      <dgm:t>
        <a:bodyPr/>
        <a:lstStyle/>
        <a:p>
          <a:endParaRPr lang="en-US"/>
        </a:p>
      </dgm:t>
    </dgm:pt>
    <dgm:pt modelId="{42055296-B2DD-4721-B074-5C3B015CACCC}">
      <dgm:prSet/>
      <dgm:spPr/>
      <dgm:t>
        <a:bodyPr/>
        <a:lstStyle/>
        <a:p>
          <a:r>
            <a:rPr lang="en-US"/>
            <a:t>No representation from landlords' associations, realtors, or property managers. </a:t>
          </a:r>
        </a:p>
      </dgm:t>
    </dgm:pt>
    <dgm:pt modelId="{20C71CE7-283E-40B3-B380-839BBF6E2DAB}" type="parTrans" cxnId="{762D49AB-D13F-4D8C-8ECB-5F0C68C57CE0}">
      <dgm:prSet/>
      <dgm:spPr/>
      <dgm:t>
        <a:bodyPr/>
        <a:lstStyle/>
        <a:p>
          <a:endParaRPr lang="en-US"/>
        </a:p>
      </dgm:t>
    </dgm:pt>
    <dgm:pt modelId="{2ED09AC0-99E8-47C6-AF4A-CA865C575299}" type="sibTrans" cxnId="{762D49AB-D13F-4D8C-8ECB-5F0C68C57CE0}">
      <dgm:prSet/>
      <dgm:spPr/>
      <dgm:t>
        <a:bodyPr/>
        <a:lstStyle/>
        <a:p>
          <a:endParaRPr lang="en-US"/>
        </a:p>
      </dgm:t>
    </dgm:pt>
    <dgm:pt modelId="{BE01480B-1264-4B56-B158-51DDBAFC21EB}">
      <dgm:prSet/>
      <dgm:spPr/>
      <dgm:t>
        <a:bodyPr/>
        <a:lstStyle/>
        <a:p>
          <a:r>
            <a:rPr lang="en-US" b="1"/>
            <a:t>State Domestic Violence Coalition</a:t>
          </a:r>
          <a:r>
            <a:rPr lang="en-US"/>
            <a:t>  or </a:t>
          </a:r>
          <a:r>
            <a:rPr lang="en-US" b="1"/>
            <a:t>State Sexual Assault Coalition</a:t>
          </a:r>
          <a:r>
            <a:rPr lang="en-US"/>
            <a:t> </a:t>
          </a:r>
        </a:p>
      </dgm:t>
    </dgm:pt>
    <dgm:pt modelId="{7E5F139B-43E6-45CE-8D15-927D99223142}" type="parTrans" cxnId="{715F1D33-A886-4EF1-94B5-E571018ED393}">
      <dgm:prSet/>
      <dgm:spPr/>
      <dgm:t>
        <a:bodyPr/>
        <a:lstStyle/>
        <a:p>
          <a:endParaRPr lang="en-US"/>
        </a:p>
      </dgm:t>
    </dgm:pt>
    <dgm:pt modelId="{B44B90F8-0593-421C-84F1-733DB4121865}" type="sibTrans" cxnId="{715F1D33-A886-4EF1-94B5-E571018ED393}">
      <dgm:prSet/>
      <dgm:spPr/>
      <dgm:t>
        <a:bodyPr/>
        <a:lstStyle/>
        <a:p>
          <a:endParaRPr lang="en-US"/>
        </a:p>
      </dgm:t>
    </dgm:pt>
    <dgm:pt modelId="{81933E78-CB10-47F7-BF5D-60DBA8B45F19}">
      <dgm:prSet/>
      <dgm:spPr/>
      <dgm:t>
        <a:bodyPr/>
        <a:lstStyle/>
        <a:p>
          <a:r>
            <a:rPr lang="en-US"/>
            <a:t>While local/domestic violence agencies are well represented, </a:t>
          </a:r>
          <a:r>
            <a:rPr lang="en-US" b="1"/>
            <a:t>state-level coalitions</a:t>
          </a:r>
          <a:r>
            <a:rPr lang="en-US"/>
            <a:t> are not. </a:t>
          </a:r>
        </a:p>
      </dgm:t>
    </dgm:pt>
    <dgm:pt modelId="{607339CD-A8B2-47E2-BCE8-E550E2BD39C2}" type="parTrans" cxnId="{B55098AC-80A7-4938-8C3A-7BF3D428C03B}">
      <dgm:prSet/>
      <dgm:spPr/>
      <dgm:t>
        <a:bodyPr/>
        <a:lstStyle/>
        <a:p>
          <a:endParaRPr lang="en-US"/>
        </a:p>
      </dgm:t>
    </dgm:pt>
    <dgm:pt modelId="{E3419118-0558-4806-ACDE-F9D92A098DF0}" type="sibTrans" cxnId="{B55098AC-80A7-4938-8C3A-7BF3D428C03B}">
      <dgm:prSet/>
      <dgm:spPr/>
      <dgm:t>
        <a:bodyPr/>
        <a:lstStyle/>
        <a:p>
          <a:endParaRPr lang="en-US"/>
        </a:p>
      </dgm:t>
    </dgm:pt>
    <dgm:pt modelId="{8E3EA9AF-BFE1-4ACC-B8D4-100837372E7F}">
      <dgm:prSet/>
      <dgm:spPr/>
      <dgm:t>
        <a:bodyPr/>
        <a:lstStyle/>
        <a:p>
          <a:r>
            <a:rPr lang="en-US" b="1"/>
            <a:t>Transportation Providers</a:t>
          </a:r>
          <a:r>
            <a:rPr lang="en-US"/>
            <a:t> </a:t>
          </a:r>
        </a:p>
      </dgm:t>
    </dgm:pt>
    <dgm:pt modelId="{6E94D83D-CFE9-45B2-AE69-A027CEF05A94}" type="parTrans" cxnId="{E6241C88-4116-47DF-AC0B-44670B1B1D27}">
      <dgm:prSet/>
      <dgm:spPr/>
      <dgm:t>
        <a:bodyPr/>
        <a:lstStyle/>
        <a:p>
          <a:endParaRPr lang="en-US"/>
        </a:p>
      </dgm:t>
    </dgm:pt>
    <dgm:pt modelId="{E053C492-F781-4352-B004-E7B072C6B941}" type="sibTrans" cxnId="{E6241C88-4116-47DF-AC0B-44670B1B1D27}">
      <dgm:prSet/>
      <dgm:spPr/>
      <dgm:t>
        <a:bodyPr/>
        <a:lstStyle/>
        <a:p>
          <a:endParaRPr lang="en-US"/>
        </a:p>
      </dgm:t>
    </dgm:pt>
    <dgm:pt modelId="{19AAAFB6-A520-4F67-9113-31A84E689D61}">
      <dgm:prSet/>
      <dgm:spPr/>
      <dgm:t>
        <a:bodyPr/>
        <a:lstStyle/>
        <a:p>
          <a:r>
            <a:rPr lang="en-US"/>
            <a:t>Not included; these can affect shelter/housing access.</a:t>
          </a:r>
        </a:p>
      </dgm:t>
    </dgm:pt>
    <dgm:pt modelId="{405480DB-05D4-4CCA-8A97-B0D35CD1DF58}" type="parTrans" cxnId="{5C280E70-F783-4568-AD8E-CFD00F8E67DF}">
      <dgm:prSet/>
      <dgm:spPr/>
      <dgm:t>
        <a:bodyPr/>
        <a:lstStyle/>
        <a:p>
          <a:endParaRPr lang="en-US"/>
        </a:p>
      </dgm:t>
    </dgm:pt>
    <dgm:pt modelId="{B38EEF58-6E6D-4E0C-9E5C-A237A498D03D}" type="sibTrans" cxnId="{5C280E70-F783-4568-AD8E-CFD00F8E67DF}">
      <dgm:prSet/>
      <dgm:spPr/>
      <dgm:t>
        <a:bodyPr/>
        <a:lstStyle/>
        <a:p>
          <a:endParaRPr lang="en-US"/>
        </a:p>
      </dgm:t>
    </dgm:pt>
    <dgm:pt modelId="{5D258A96-170D-4094-BC1B-374BA160C339}" type="pres">
      <dgm:prSet presAssocID="{A008E2CF-EEA7-473A-AC0A-D49D1537166F}" presName="Name0" presStyleCnt="0">
        <dgm:presLayoutVars>
          <dgm:dir/>
          <dgm:animLvl val="lvl"/>
          <dgm:resizeHandles val="exact"/>
        </dgm:presLayoutVars>
      </dgm:prSet>
      <dgm:spPr/>
    </dgm:pt>
    <dgm:pt modelId="{0AE27CDF-32E9-4F6D-A413-7111F46DBD9C}" type="pres">
      <dgm:prSet presAssocID="{BCC46F82-8FFA-4E06-B6A3-D62A383C4479}" presName="linNode" presStyleCnt="0"/>
      <dgm:spPr/>
    </dgm:pt>
    <dgm:pt modelId="{7720DB5E-E271-42D1-836D-7483DB41C977}" type="pres">
      <dgm:prSet presAssocID="{BCC46F82-8FFA-4E06-B6A3-D62A383C4479}" presName="parentText" presStyleLbl="node1" presStyleIdx="0" presStyleCnt="5">
        <dgm:presLayoutVars>
          <dgm:chMax val="1"/>
          <dgm:bulletEnabled val="1"/>
        </dgm:presLayoutVars>
      </dgm:prSet>
      <dgm:spPr/>
    </dgm:pt>
    <dgm:pt modelId="{EBFF1CB2-B359-41A3-A6AA-1AB79D41E7C8}" type="pres">
      <dgm:prSet presAssocID="{BCC46F82-8FFA-4E06-B6A3-D62A383C4479}" presName="descendantText" presStyleLbl="alignAccFollowNode1" presStyleIdx="0" presStyleCnt="5">
        <dgm:presLayoutVars>
          <dgm:bulletEnabled val="1"/>
        </dgm:presLayoutVars>
      </dgm:prSet>
      <dgm:spPr/>
    </dgm:pt>
    <dgm:pt modelId="{FE06F4DA-2BD8-45CF-8F51-DD9F95BA0FBB}" type="pres">
      <dgm:prSet presAssocID="{D17A9B0A-9BB7-4465-83DE-2F75EAB13385}" presName="sp" presStyleCnt="0"/>
      <dgm:spPr/>
    </dgm:pt>
    <dgm:pt modelId="{2145FA50-DF2A-45F7-92E0-B3F70FC3A984}" type="pres">
      <dgm:prSet presAssocID="{67FEF225-82DE-4510-8222-C74E204A7FFA}" presName="linNode" presStyleCnt="0"/>
      <dgm:spPr/>
    </dgm:pt>
    <dgm:pt modelId="{3963101F-B6FC-4E40-8B64-305F7020770A}" type="pres">
      <dgm:prSet presAssocID="{67FEF225-82DE-4510-8222-C74E204A7FFA}" presName="parentText" presStyleLbl="node1" presStyleIdx="1" presStyleCnt="5">
        <dgm:presLayoutVars>
          <dgm:chMax val="1"/>
          <dgm:bulletEnabled val="1"/>
        </dgm:presLayoutVars>
      </dgm:prSet>
      <dgm:spPr/>
    </dgm:pt>
    <dgm:pt modelId="{4B8BCB54-4268-4EA8-B1E2-D158D2C59B59}" type="pres">
      <dgm:prSet presAssocID="{67FEF225-82DE-4510-8222-C74E204A7FFA}" presName="descendantText" presStyleLbl="alignAccFollowNode1" presStyleIdx="1" presStyleCnt="5">
        <dgm:presLayoutVars>
          <dgm:bulletEnabled val="1"/>
        </dgm:presLayoutVars>
      </dgm:prSet>
      <dgm:spPr/>
    </dgm:pt>
    <dgm:pt modelId="{5A129542-3957-4F35-8787-4F743AC81EAE}" type="pres">
      <dgm:prSet presAssocID="{EFCD41E8-85DC-499D-B28E-7FAA4160B695}" presName="sp" presStyleCnt="0"/>
      <dgm:spPr/>
    </dgm:pt>
    <dgm:pt modelId="{9F1A5B97-F290-4B14-B82B-AACCC073EEA0}" type="pres">
      <dgm:prSet presAssocID="{6A09D6DD-4860-421D-A29B-D1C3F6939E93}" presName="linNode" presStyleCnt="0"/>
      <dgm:spPr/>
    </dgm:pt>
    <dgm:pt modelId="{CD436BA6-AF81-4368-8C11-C9A2C9561A61}" type="pres">
      <dgm:prSet presAssocID="{6A09D6DD-4860-421D-A29B-D1C3F6939E93}" presName="parentText" presStyleLbl="node1" presStyleIdx="2" presStyleCnt="5">
        <dgm:presLayoutVars>
          <dgm:chMax val="1"/>
          <dgm:bulletEnabled val="1"/>
        </dgm:presLayoutVars>
      </dgm:prSet>
      <dgm:spPr/>
    </dgm:pt>
    <dgm:pt modelId="{275580C5-C2D6-494B-AC21-203EB0F1E945}" type="pres">
      <dgm:prSet presAssocID="{6A09D6DD-4860-421D-A29B-D1C3F6939E93}" presName="descendantText" presStyleLbl="alignAccFollowNode1" presStyleIdx="2" presStyleCnt="5">
        <dgm:presLayoutVars>
          <dgm:bulletEnabled val="1"/>
        </dgm:presLayoutVars>
      </dgm:prSet>
      <dgm:spPr/>
    </dgm:pt>
    <dgm:pt modelId="{AE10BADF-8BE1-43A9-A965-3087172BB698}" type="pres">
      <dgm:prSet presAssocID="{8C9E405C-A1DC-4DE0-B808-78C79885286D}" presName="sp" presStyleCnt="0"/>
      <dgm:spPr/>
    </dgm:pt>
    <dgm:pt modelId="{8C7877EF-55DC-4721-BF60-421D76344573}" type="pres">
      <dgm:prSet presAssocID="{BE01480B-1264-4B56-B158-51DDBAFC21EB}" presName="linNode" presStyleCnt="0"/>
      <dgm:spPr/>
    </dgm:pt>
    <dgm:pt modelId="{F0910CFB-4316-4067-9446-9981A7FE5C51}" type="pres">
      <dgm:prSet presAssocID="{BE01480B-1264-4B56-B158-51DDBAFC21EB}" presName="parentText" presStyleLbl="node1" presStyleIdx="3" presStyleCnt="5">
        <dgm:presLayoutVars>
          <dgm:chMax val="1"/>
          <dgm:bulletEnabled val="1"/>
        </dgm:presLayoutVars>
      </dgm:prSet>
      <dgm:spPr/>
    </dgm:pt>
    <dgm:pt modelId="{BD25C296-B247-40DB-A7EC-3CAE49BB9448}" type="pres">
      <dgm:prSet presAssocID="{BE01480B-1264-4B56-B158-51DDBAFC21EB}" presName="descendantText" presStyleLbl="alignAccFollowNode1" presStyleIdx="3" presStyleCnt="5">
        <dgm:presLayoutVars>
          <dgm:bulletEnabled val="1"/>
        </dgm:presLayoutVars>
      </dgm:prSet>
      <dgm:spPr/>
    </dgm:pt>
    <dgm:pt modelId="{455D5C96-60AD-4840-B2DF-89D1782E1308}" type="pres">
      <dgm:prSet presAssocID="{B44B90F8-0593-421C-84F1-733DB4121865}" presName="sp" presStyleCnt="0"/>
      <dgm:spPr/>
    </dgm:pt>
    <dgm:pt modelId="{1DF8C56E-A562-4329-8786-EA5E51740E1C}" type="pres">
      <dgm:prSet presAssocID="{8E3EA9AF-BFE1-4ACC-B8D4-100837372E7F}" presName="linNode" presStyleCnt="0"/>
      <dgm:spPr/>
    </dgm:pt>
    <dgm:pt modelId="{4DC4E1DE-2AE6-439E-8E8B-AD33AFE75514}" type="pres">
      <dgm:prSet presAssocID="{8E3EA9AF-BFE1-4ACC-B8D4-100837372E7F}" presName="parentText" presStyleLbl="node1" presStyleIdx="4" presStyleCnt="5">
        <dgm:presLayoutVars>
          <dgm:chMax val="1"/>
          <dgm:bulletEnabled val="1"/>
        </dgm:presLayoutVars>
      </dgm:prSet>
      <dgm:spPr/>
    </dgm:pt>
    <dgm:pt modelId="{0D12DF33-AE60-4839-A49E-B2F974B13BC6}" type="pres">
      <dgm:prSet presAssocID="{8E3EA9AF-BFE1-4ACC-B8D4-100837372E7F}" presName="descendantText" presStyleLbl="alignAccFollowNode1" presStyleIdx="4" presStyleCnt="5">
        <dgm:presLayoutVars>
          <dgm:bulletEnabled val="1"/>
        </dgm:presLayoutVars>
      </dgm:prSet>
      <dgm:spPr/>
    </dgm:pt>
  </dgm:ptLst>
  <dgm:cxnLst>
    <dgm:cxn modelId="{4C200107-B205-49A8-9266-F4B22F033FFD}" srcId="{67FEF225-82DE-4510-8222-C74E204A7FFA}" destId="{D7F47370-BA72-4AEF-ABF2-B5DA2A118379}" srcOrd="0" destOrd="0" parTransId="{590F7B25-2605-46DB-81C3-7400DCEFCAD8}" sibTransId="{DB2C8E74-E09D-4A3D-B9C8-44399668970F}"/>
    <dgm:cxn modelId="{1FF57F0B-6EC4-4CE5-9C66-79CCC0D1AA2A}" type="presOf" srcId="{8E3EA9AF-BFE1-4ACC-B8D4-100837372E7F}" destId="{4DC4E1DE-2AE6-439E-8E8B-AD33AFE75514}" srcOrd="0" destOrd="0" presId="urn:microsoft.com/office/officeart/2005/8/layout/vList5"/>
    <dgm:cxn modelId="{4E680D0C-07CE-4D72-A501-A686C37AA8C2}" type="presOf" srcId="{BCC46F82-8FFA-4E06-B6A3-D62A383C4479}" destId="{7720DB5E-E271-42D1-836D-7483DB41C977}" srcOrd="0" destOrd="0" presId="urn:microsoft.com/office/officeart/2005/8/layout/vList5"/>
    <dgm:cxn modelId="{DF8E7B19-6759-4E69-9F86-DB87C821BA9C}" srcId="{A008E2CF-EEA7-473A-AC0A-D49D1537166F}" destId="{6A09D6DD-4860-421D-A29B-D1C3F6939E93}" srcOrd="2" destOrd="0" parTransId="{531ADC77-5356-41E0-B999-4219BF5D0795}" sibTransId="{8C9E405C-A1DC-4DE0-B808-78C79885286D}"/>
    <dgm:cxn modelId="{E4DFF926-E5AE-43D7-BBF9-DEB458D0D4DD}" srcId="{BCC46F82-8FFA-4E06-B6A3-D62A383C4479}" destId="{BAAEA327-51DF-4066-9A8B-4F625C432437}" srcOrd="0" destOrd="0" parTransId="{C72C6E2C-F3DE-4EB8-9838-2C187760CB17}" sibTransId="{E115E6CA-0A06-42FF-9D08-4407A7F9B31B}"/>
    <dgm:cxn modelId="{AD0FD527-43C3-4E07-8904-D100BD803FAF}" type="presOf" srcId="{81933E78-CB10-47F7-BF5D-60DBA8B45F19}" destId="{BD25C296-B247-40DB-A7EC-3CAE49BB9448}" srcOrd="0" destOrd="0" presId="urn:microsoft.com/office/officeart/2005/8/layout/vList5"/>
    <dgm:cxn modelId="{715F1D33-A886-4EF1-94B5-E571018ED393}" srcId="{A008E2CF-EEA7-473A-AC0A-D49D1537166F}" destId="{BE01480B-1264-4B56-B158-51DDBAFC21EB}" srcOrd="3" destOrd="0" parTransId="{7E5F139B-43E6-45CE-8D15-927D99223142}" sibTransId="{B44B90F8-0593-421C-84F1-733DB4121865}"/>
    <dgm:cxn modelId="{F394BD63-72A5-49C5-943F-72E349B87742}" srcId="{A008E2CF-EEA7-473A-AC0A-D49D1537166F}" destId="{BCC46F82-8FFA-4E06-B6A3-D62A383C4479}" srcOrd="0" destOrd="0" parTransId="{3A5B7DC7-1A30-4E85-AF4E-D59C72704581}" sibTransId="{D17A9B0A-9BB7-4465-83DE-2F75EAB13385}"/>
    <dgm:cxn modelId="{5F01D64C-E484-43B0-9F53-4B962AB464B7}" type="presOf" srcId="{67FEF225-82DE-4510-8222-C74E204A7FFA}" destId="{3963101F-B6FC-4E40-8B64-305F7020770A}" srcOrd="0" destOrd="0" presId="urn:microsoft.com/office/officeart/2005/8/layout/vList5"/>
    <dgm:cxn modelId="{5C280E70-F783-4568-AD8E-CFD00F8E67DF}" srcId="{8E3EA9AF-BFE1-4ACC-B8D4-100837372E7F}" destId="{19AAAFB6-A520-4F67-9113-31A84E689D61}" srcOrd="0" destOrd="0" parTransId="{405480DB-05D4-4CCA-8A97-B0D35CD1DF58}" sibTransId="{B38EEF58-6E6D-4E0C-9E5C-A237A498D03D}"/>
    <dgm:cxn modelId="{C478167B-0990-4C74-A6D8-FCA9B0B2C434}" type="presOf" srcId="{BAAEA327-51DF-4066-9A8B-4F625C432437}" destId="{EBFF1CB2-B359-41A3-A6AA-1AB79D41E7C8}" srcOrd="0" destOrd="0" presId="urn:microsoft.com/office/officeart/2005/8/layout/vList5"/>
    <dgm:cxn modelId="{E6241C88-4116-47DF-AC0B-44670B1B1D27}" srcId="{A008E2CF-EEA7-473A-AC0A-D49D1537166F}" destId="{8E3EA9AF-BFE1-4ACC-B8D4-100837372E7F}" srcOrd="4" destOrd="0" parTransId="{6E94D83D-CFE9-45B2-AE69-A027CEF05A94}" sibTransId="{E053C492-F781-4352-B004-E7B072C6B941}"/>
    <dgm:cxn modelId="{2A86BB8B-B611-43C9-A958-AF788D3A9F66}" type="presOf" srcId="{BE01480B-1264-4B56-B158-51DDBAFC21EB}" destId="{F0910CFB-4316-4067-9446-9981A7FE5C51}" srcOrd="0" destOrd="0" presId="urn:microsoft.com/office/officeart/2005/8/layout/vList5"/>
    <dgm:cxn modelId="{F748C396-0A71-465D-BBAA-C2CDBB476420}" type="presOf" srcId="{6A09D6DD-4860-421D-A29B-D1C3F6939E93}" destId="{CD436BA6-AF81-4368-8C11-C9A2C9561A61}" srcOrd="0" destOrd="0" presId="urn:microsoft.com/office/officeart/2005/8/layout/vList5"/>
    <dgm:cxn modelId="{762D49AB-D13F-4D8C-8ECB-5F0C68C57CE0}" srcId="{6A09D6DD-4860-421D-A29B-D1C3F6939E93}" destId="{42055296-B2DD-4721-B074-5C3B015CACCC}" srcOrd="0" destOrd="0" parTransId="{20C71CE7-283E-40B3-B380-839BBF6E2DAB}" sibTransId="{2ED09AC0-99E8-47C6-AF4A-CA865C575299}"/>
    <dgm:cxn modelId="{B55098AC-80A7-4938-8C3A-7BF3D428C03B}" srcId="{BE01480B-1264-4B56-B158-51DDBAFC21EB}" destId="{81933E78-CB10-47F7-BF5D-60DBA8B45F19}" srcOrd="0" destOrd="0" parTransId="{607339CD-A8B2-47E2-BCE8-E550E2BD39C2}" sibTransId="{E3419118-0558-4806-ACDE-F9D92A098DF0}"/>
    <dgm:cxn modelId="{1F035CB7-1F33-488E-9099-2ADEE90D5001}" type="presOf" srcId="{A008E2CF-EEA7-473A-AC0A-D49D1537166F}" destId="{5D258A96-170D-4094-BC1B-374BA160C339}" srcOrd="0" destOrd="0" presId="urn:microsoft.com/office/officeart/2005/8/layout/vList5"/>
    <dgm:cxn modelId="{F018B4C2-02BF-432B-919E-98173A8A340F}" type="presOf" srcId="{42055296-B2DD-4721-B074-5C3B015CACCC}" destId="{275580C5-C2D6-494B-AC21-203EB0F1E945}" srcOrd="0" destOrd="0" presId="urn:microsoft.com/office/officeart/2005/8/layout/vList5"/>
    <dgm:cxn modelId="{822AC4C7-C75B-437B-9254-D3B32D7A3A56}" type="presOf" srcId="{19AAAFB6-A520-4F67-9113-31A84E689D61}" destId="{0D12DF33-AE60-4839-A49E-B2F974B13BC6}" srcOrd="0" destOrd="0" presId="urn:microsoft.com/office/officeart/2005/8/layout/vList5"/>
    <dgm:cxn modelId="{4D24E7F2-A31E-4051-99DE-511026790505}" type="presOf" srcId="{D7F47370-BA72-4AEF-ABF2-B5DA2A118379}" destId="{4B8BCB54-4268-4EA8-B1E2-D158D2C59B59}" srcOrd="0" destOrd="0" presId="urn:microsoft.com/office/officeart/2005/8/layout/vList5"/>
    <dgm:cxn modelId="{536560F9-D22D-4A7D-BD51-96F0854839F0}" srcId="{A008E2CF-EEA7-473A-AC0A-D49D1537166F}" destId="{67FEF225-82DE-4510-8222-C74E204A7FFA}" srcOrd="1" destOrd="0" parTransId="{2259B91A-3B43-4C5A-A242-1916ECD8A427}" sibTransId="{EFCD41E8-85DC-499D-B28E-7FAA4160B695}"/>
    <dgm:cxn modelId="{D7F8F083-2292-4F3C-9B9B-61584EC96884}" type="presParOf" srcId="{5D258A96-170D-4094-BC1B-374BA160C339}" destId="{0AE27CDF-32E9-4F6D-A413-7111F46DBD9C}" srcOrd="0" destOrd="0" presId="urn:microsoft.com/office/officeart/2005/8/layout/vList5"/>
    <dgm:cxn modelId="{F5FE1DA6-206E-4A9F-B730-AF12C36DBFB0}" type="presParOf" srcId="{0AE27CDF-32E9-4F6D-A413-7111F46DBD9C}" destId="{7720DB5E-E271-42D1-836D-7483DB41C977}" srcOrd="0" destOrd="0" presId="urn:microsoft.com/office/officeart/2005/8/layout/vList5"/>
    <dgm:cxn modelId="{67640E43-0D75-4149-8F34-CFA73C601E7E}" type="presParOf" srcId="{0AE27CDF-32E9-4F6D-A413-7111F46DBD9C}" destId="{EBFF1CB2-B359-41A3-A6AA-1AB79D41E7C8}" srcOrd="1" destOrd="0" presId="urn:microsoft.com/office/officeart/2005/8/layout/vList5"/>
    <dgm:cxn modelId="{A2AED999-5F3E-477D-9A6E-1385D217D06E}" type="presParOf" srcId="{5D258A96-170D-4094-BC1B-374BA160C339}" destId="{FE06F4DA-2BD8-45CF-8F51-DD9F95BA0FBB}" srcOrd="1" destOrd="0" presId="urn:microsoft.com/office/officeart/2005/8/layout/vList5"/>
    <dgm:cxn modelId="{334BD036-844D-4AFB-AE18-5CC57C95D351}" type="presParOf" srcId="{5D258A96-170D-4094-BC1B-374BA160C339}" destId="{2145FA50-DF2A-45F7-92E0-B3F70FC3A984}" srcOrd="2" destOrd="0" presId="urn:microsoft.com/office/officeart/2005/8/layout/vList5"/>
    <dgm:cxn modelId="{F0E50AB6-AC98-4B8E-89F2-21503A64E3E0}" type="presParOf" srcId="{2145FA50-DF2A-45F7-92E0-B3F70FC3A984}" destId="{3963101F-B6FC-4E40-8B64-305F7020770A}" srcOrd="0" destOrd="0" presId="urn:microsoft.com/office/officeart/2005/8/layout/vList5"/>
    <dgm:cxn modelId="{B13BB218-66D3-4DBF-A162-CABC5721C4BE}" type="presParOf" srcId="{2145FA50-DF2A-45F7-92E0-B3F70FC3A984}" destId="{4B8BCB54-4268-4EA8-B1E2-D158D2C59B59}" srcOrd="1" destOrd="0" presId="urn:microsoft.com/office/officeart/2005/8/layout/vList5"/>
    <dgm:cxn modelId="{036DCE6F-2924-45A9-825F-3639A5803EC2}" type="presParOf" srcId="{5D258A96-170D-4094-BC1B-374BA160C339}" destId="{5A129542-3957-4F35-8787-4F743AC81EAE}" srcOrd="3" destOrd="0" presId="urn:microsoft.com/office/officeart/2005/8/layout/vList5"/>
    <dgm:cxn modelId="{9E2E662E-CF35-4B6A-A8B6-2C7226444F9D}" type="presParOf" srcId="{5D258A96-170D-4094-BC1B-374BA160C339}" destId="{9F1A5B97-F290-4B14-B82B-AACCC073EEA0}" srcOrd="4" destOrd="0" presId="urn:microsoft.com/office/officeart/2005/8/layout/vList5"/>
    <dgm:cxn modelId="{F59EBE21-7B54-4C5D-97A3-9B8A6F7318C3}" type="presParOf" srcId="{9F1A5B97-F290-4B14-B82B-AACCC073EEA0}" destId="{CD436BA6-AF81-4368-8C11-C9A2C9561A61}" srcOrd="0" destOrd="0" presId="urn:microsoft.com/office/officeart/2005/8/layout/vList5"/>
    <dgm:cxn modelId="{D4D46C3D-9AA6-4533-BEF4-CBA2401543EC}" type="presParOf" srcId="{9F1A5B97-F290-4B14-B82B-AACCC073EEA0}" destId="{275580C5-C2D6-494B-AC21-203EB0F1E945}" srcOrd="1" destOrd="0" presId="urn:microsoft.com/office/officeart/2005/8/layout/vList5"/>
    <dgm:cxn modelId="{83572346-AEC8-46FD-BF74-2D8E78D2D6C1}" type="presParOf" srcId="{5D258A96-170D-4094-BC1B-374BA160C339}" destId="{AE10BADF-8BE1-43A9-A965-3087172BB698}" srcOrd="5" destOrd="0" presId="urn:microsoft.com/office/officeart/2005/8/layout/vList5"/>
    <dgm:cxn modelId="{ACF369ED-C1B0-4042-A217-C504AA6EE5C5}" type="presParOf" srcId="{5D258A96-170D-4094-BC1B-374BA160C339}" destId="{8C7877EF-55DC-4721-BF60-421D76344573}" srcOrd="6" destOrd="0" presId="urn:microsoft.com/office/officeart/2005/8/layout/vList5"/>
    <dgm:cxn modelId="{ECF8842F-74E9-441C-A6BD-AF48119EBDB8}" type="presParOf" srcId="{8C7877EF-55DC-4721-BF60-421D76344573}" destId="{F0910CFB-4316-4067-9446-9981A7FE5C51}" srcOrd="0" destOrd="0" presId="urn:microsoft.com/office/officeart/2005/8/layout/vList5"/>
    <dgm:cxn modelId="{7F8EEB75-E177-403E-B47D-750B40F18813}" type="presParOf" srcId="{8C7877EF-55DC-4721-BF60-421D76344573}" destId="{BD25C296-B247-40DB-A7EC-3CAE49BB9448}" srcOrd="1" destOrd="0" presId="urn:microsoft.com/office/officeart/2005/8/layout/vList5"/>
    <dgm:cxn modelId="{CE3D8B76-6DF2-41CA-9470-56410F9E2504}" type="presParOf" srcId="{5D258A96-170D-4094-BC1B-374BA160C339}" destId="{455D5C96-60AD-4840-B2DF-89D1782E1308}" srcOrd="7" destOrd="0" presId="urn:microsoft.com/office/officeart/2005/8/layout/vList5"/>
    <dgm:cxn modelId="{2871029B-23D0-42C0-87F1-FAEEDA7DC11A}" type="presParOf" srcId="{5D258A96-170D-4094-BC1B-374BA160C339}" destId="{1DF8C56E-A562-4329-8786-EA5E51740E1C}" srcOrd="8" destOrd="0" presId="urn:microsoft.com/office/officeart/2005/8/layout/vList5"/>
    <dgm:cxn modelId="{19723E6D-EB95-4B37-AD7D-913C28E5D565}" type="presParOf" srcId="{1DF8C56E-A562-4329-8786-EA5E51740E1C}" destId="{4DC4E1DE-2AE6-439E-8E8B-AD33AFE75514}" srcOrd="0" destOrd="0" presId="urn:microsoft.com/office/officeart/2005/8/layout/vList5"/>
    <dgm:cxn modelId="{57FD572C-2292-48D0-BEC1-77D17E443F6A}" type="presParOf" srcId="{1DF8C56E-A562-4329-8786-EA5E51740E1C}" destId="{0D12DF33-AE60-4839-A49E-B2F974B13BC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F84D38-8C13-473B-A846-8FE586F0B10B}">
      <dsp:nvSpPr>
        <dsp:cNvPr id="0" name=""/>
        <dsp:cNvSpPr/>
      </dsp:nvSpPr>
      <dsp:spPr>
        <a:xfrm>
          <a:off x="622800" y="1099009"/>
          <a:ext cx="810000" cy="81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228853D-76CD-458B-B49D-959D1829A188}">
      <dsp:nvSpPr>
        <dsp:cNvPr id="0" name=""/>
        <dsp:cNvSpPr/>
      </dsp:nvSpPr>
      <dsp:spPr>
        <a:xfrm>
          <a:off x="127800" y="2179116"/>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1" kern="1200" dirty="0"/>
            <a:t>Government Agencies</a:t>
          </a:r>
        </a:p>
      </dsp:txBody>
      <dsp:txXfrm>
        <a:off x="127800" y="2179116"/>
        <a:ext cx="1800000" cy="720000"/>
      </dsp:txXfrm>
    </dsp:sp>
    <dsp:sp modelId="{B1A55038-0FE2-4C2D-B47D-3A2C54C0E69B}">
      <dsp:nvSpPr>
        <dsp:cNvPr id="0" name=""/>
        <dsp:cNvSpPr/>
      </dsp:nvSpPr>
      <dsp:spPr>
        <a:xfrm>
          <a:off x="2737800" y="1099009"/>
          <a:ext cx="810000" cy="81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9F5F089-9187-4B88-9D76-C10643113647}">
      <dsp:nvSpPr>
        <dsp:cNvPr id="0" name=""/>
        <dsp:cNvSpPr/>
      </dsp:nvSpPr>
      <dsp:spPr>
        <a:xfrm>
          <a:off x="2242800" y="2179116"/>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1" kern="1200" dirty="0">
              <a:latin typeface="Avenir Next LT Pro Bold"/>
            </a:rPr>
            <a:t>Housing</a:t>
          </a:r>
          <a:r>
            <a:rPr lang="en-US" sz="1500" b="1" kern="1200" dirty="0"/>
            <a:t> &amp; Service Providers</a:t>
          </a:r>
          <a:endParaRPr lang="en-US" sz="1500" kern="1200" dirty="0"/>
        </a:p>
      </dsp:txBody>
      <dsp:txXfrm>
        <a:off x="2242800" y="2179116"/>
        <a:ext cx="1800000" cy="720000"/>
      </dsp:txXfrm>
    </dsp:sp>
    <dsp:sp modelId="{641BEB3A-2284-44EF-9E89-1721D8F9DF42}">
      <dsp:nvSpPr>
        <dsp:cNvPr id="0" name=""/>
        <dsp:cNvSpPr/>
      </dsp:nvSpPr>
      <dsp:spPr>
        <a:xfrm>
          <a:off x="4852800" y="1099009"/>
          <a:ext cx="810000" cy="81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A4A8BDD-D793-4819-8A43-67A3549CD6DF}">
      <dsp:nvSpPr>
        <dsp:cNvPr id="0" name=""/>
        <dsp:cNvSpPr/>
      </dsp:nvSpPr>
      <dsp:spPr>
        <a:xfrm>
          <a:off x="4357800" y="2179116"/>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1" kern="1200" dirty="0"/>
            <a:t>Community-Based and Other </a:t>
          </a:r>
          <a:r>
            <a:rPr lang="en-US" sz="1500" b="1" kern="1200" dirty="0">
              <a:latin typeface="Avenir Next LT Pro Bold"/>
            </a:rPr>
            <a:t>Partners</a:t>
          </a:r>
        </a:p>
      </dsp:txBody>
      <dsp:txXfrm>
        <a:off x="4357800" y="2179116"/>
        <a:ext cx="1800000" cy="720000"/>
      </dsp:txXfrm>
    </dsp:sp>
    <dsp:sp modelId="{E110BC4E-CA8D-4D2A-85E2-C1C7536D0532}">
      <dsp:nvSpPr>
        <dsp:cNvPr id="0" name=""/>
        <dsp:cNvSpPr/>
      </dsp:nvSpPr>
      <dsp:spPr>
        <a:xfrm>
          <a:off x="6967800" y="1099009"/>
          <a:ext cx="810000" cy="81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81B9A1E-23B3-490E-A8DC-31623377417E}">
      <dsp:nvSpPr>
        <dsp:cNvPr id="0" name=""/>
        <dsp:cNvSpPr/>
      </dsp:nvSpPr>
      <dsp:spPr>
        <a:xfrm>
          <a:off x="6472800" y="2179116"/>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1" kern="1200" dirty="0">
              <a:latin typeface="Avenir Next LT Pro Bold"/>
            </a:rPr>
            <a:t>Business</a:t>
          </a:r>
          <a:r>
            <a:rPr lang="en-US" sz="1500" b="1" kern="1200" dirty="0"/>
            <a:t> and Private Sector</a:t>
          </a:r>
          <a:endParaRPr lang="en-US" sz="1500" kern="1200" dirty="0"/>
        </a:p>
      </dsp:txBody>
      <dsp:txXfrm>
        <a:off x="6472800" y="2179116"/>
        <a:ext cx="1800000" cy="720000"/>
      </dsp:txXfrm>
    </dsp:sp>
    <dsp:sp modelId="{EE354A43-80C3-4508-96A3-8DD408844337}">
      <dsp:nvSpPr>
        <dsp:cNvPr id="0" name=""/>
        <dsp:cNvSpPr/>
      </dsp:nvSpPr>
      <dsp:spPr>
        <a:xfrm>
          <a:off x="9082800" y="1099009"/>
          <a:ext cx="810000" cy="81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B9F7B62-8E68-43C6-833E-969536E0EAC5}">
      <dsp:nvSpPr>
        <dsp:cNvPr id="0" name=""/>
        <dsp:cNvSpPr/>
      </dsp:nvSpPr>
      <dsp:spPr>
        <a:xfrm>
          <a:off x="8587800" y="2179116"/>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1" kern="1200" dirty="0"/>
            <a:t>Data and Research Entities</a:t>
          </a:r>
        </a:p>
      </dsp:txBody>
      <dsp:txXfrm>
        <a:off x="8587800" y="2179116"/>
        <a:ext cx="180000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E0AF4C-4C59-46B1-A1A2-113FBC93D781}">
      <dsp:nvSpPr>
        <dsp:cNvPr id="0" name=""/>
        <dsp:cNvSpPr/>
      </dsp:nvSpPr>
      <dsp:spPr>
        <a:xfrm>
          <a:off x="0" y="1293"/>
          <a:ext cx="10515600" cy="55110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705518-D3E0-45A3-AD79-5B2C87650DD5}">
      <dsp:nvSpPr>
        <dsp:cNvPr id="0" name=""/>
        <dsp:cNvSpPr/>
      </dsp:nvSpPr>
      <dsp:spPr>
        <a:xfrm>
          <a:off x="166710" y="125292"/>
          <a:ext cx="303109" cy="30310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0D9A602-D7C6-4359-9C73-87F9207DA5A8}">
      <dsp:nvSpPr>
        <dsp:cNvPr id="0" name=""/>
        <dsp:cNvSpPr/>
      </dsp:nvSpPr>
      <dsp:spPr>
        <a:xfrm>
          <a:off x="636530" y="1293"/>
          <a:ext cx="9879069" cy="5511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8326" tIns="58326" rIns="58326" bIns="58326" numCol="1" spcCol="1270" anchor="ctr" anchorCtr="0">
          <a:noAutofit/>
        </a:bodyPr>
        <a:lstStyle/>
        <a:p>
          <a:pPr marL="0" lvl="0" indent="0" algn="l" defTabSz="844550">
            <a:lnSpc>
              <a:spcPct val="90000"/>
            </a:lnSpc>
            <a:spcBef>
              <a:spcPct val="0"/>
            </a:spcBef>
            <a:spcAft>
              <a:spcPct val="35000"/>
            </a:spcAft>
            <a:buNone/>
          </a:pPr>
          <a:r>
            <a:rPr lang="en-US" sz="1900" b="1" kern="1200"/>
            <a:t>Business Owners and Employers</a:t>
          </a:r>
          <a:r>
            <a:rPr lang="en-US" sz="1900" kern="1200"/>
            <a:t>: 1-2 orgs, limited representation.</a:t>
          </a:r>
        </a:p>
      </dsp:txBody>
      <dsp:txXfrm>
        <a:off x="636530" y="1293"/>
        <a:ext cx="9879069" cy="551108"/>
      </dsp:txXfrm>
    </dsp:sp>
    <dsp:sp modelId="{6C819061-1260-41F3-84E1-61E41B2E8844}">
      <dsp:nvSpPr>
        <dsp:cNvPr id="0" name=""/>
        <dsp:cNvSpPr/>
      </dsp:nvSpPr>
      <dsp:spPr>
        <a:xfrm>
          <a:off x="0" y="690179"/>
          <a:ext cx="10515600" cy="55110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7117481-95D4-417E-B14B-88C24274280C}">
      <dsp:nvSpPr>
        <dsp:cNvPr id="0" name=""/>
        <dsp:cNvSpPr/>
      </dsp:nvSpPr>
      <dsp:spPr>
        <a:xfrm>
          <a:off x="166710" y="814178"/>
          <a:ext cx="303109" cy="30310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4DD53A8-8B64-4FFC-A4A8-0D4B5A9E5B81}">
      <dsp:nvSpPr>
        <dsp:cNvPr id="0" name=""/>
        <dsp:cNvSpPr/>
      </dsp:nvSpPr>
      <dsp:spPr>
        <a:xfrm>
          <a:off x="636530" y="690179"/>
          <a:ext cx="9879069" cy="5511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8326" tIns="58326" rIns="58326" bIns="58326" numCol="1" spcCol="1270" anchor="ctr" anchorCtr="0">
          <a:noAutofit/>
        </a:bodyPr>
        <a:lstStyle/>
        <a:p>
          <a:pPr marL="0" lvl="0" indent="0" algn="l" defTabSz="844550">
            <a:lnSpc>
              <a:spcPct val="90000"/>
            </a:lnSpc>
            <a:spcBef>
              <a:spcPct val="0"/>
            </a:spcBef>
            <a:spcAft>
              <a:spcPct val="35000"/>
            </a:spcAft>
            <a:buNone/>
          </a:pPr>
          <a:r>
            <a:rPr lang="en-US" sz="1900" b="1" kern="1200"/>
            <a:t>Veterans Affairs (VA) Programs</a:t>
          </a:r>
          <a:r>
            <a:rPr lang="en-US" sz="1900" kern="1200"/>
            <a:t>: Present, but small formal representation.</a:t>
          </a:r>
        </a:p>
      </dsp:txBody>
      <dsp:txXfrm>
        <a:off x="636530" y="690179"/>
        <a:ext cx="9879069" cy="551108"/>
      </dsp:txXfrm>
    </dsp:sp>
    <dsp:sp modelId="{35D12830-E8F1-4627-BBC1-2C5887682BF9}">
      <dsp:nvSpPr>
        <dsp:cNvPr id="0" name=""/>
        <dsp:cNvSpPr/>
      </dsp:nvSpPr>
      <dsp:spPr>
        <a:xfrm>
          <a:off x="0" y="1379065"/>
          <a:ext cx="10515600" cy="55110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2B03A1-7694-4FE7-9E61-D614105FB43A}">
      <dsp:nvSpPr>
        <dsp:cNvPr id="0" name=""/>
        <dsp:cNvSpPr/>
      </dsp:nvSpPr>
      <dsp:spPr>
        <a:xfrm>
          <a:off x="166710" y="1503065"/>
          <a:ext cx="303109" cy="30310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0C65324-3093-4951-BE3D-B4F1E6D42BF7}">
      <dsp:nvSpPr>
        <dsp:cNvPr id="0" name=""/>
        <dsp:cNvSpPr/>
      </dsp:nvSpPr>
      <dsp:spPr>
        <a:xfrm>
          <a:off x="636530" y="1379065"/>
          <a:ext cx="9879069" cy="5511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8326" tIns="58326" rIns="58326" bIns="58326" numCol="1" spcCol="1270" anchor="ctr" anchorCtr="0">
          <a:noAutofit/>
        </a:bodyPr>
        <a:lstStyle/>
        <a:p>
          <a:pPr marL="0" lvl="0" indent="0" algn="l" defTabSz="844550">
            <a:lnSpc>
              <a:spcPct val="90000"/>
            </a:lnSpc>
            <a:spcBef>
              <a:spcPct val="0"/>
            </a:spcBef>
            <a:spcAft>
              <a:spcPct val="35000"/>
            </a:spcAft>
            <a:buNone/>
          </a:pPr>
          <a:r>
            <a:rPr lang="en-US" sz="1900" b="1" kern="1200"/>
            <a:t>Private Foundations</a:t>
          </a:r>
          <a:r>
            <a:rPr lang="en-US" sz="1900" kern="1200"/>
            <a:t>: Few mentions; could be expanded.</a:t>
          </a:r>
        </a:p>
      </dsp:txBody>
      <dsp:txXfrm>
        <a:off x="636530" y="1379065"/>
        <a:ext cx="9879069" cy="551108"/>
      </dsp:txXfrm>
    </dsp:sp>
    <dsp:sp modelId="{EEF27654-6965-402F-B20E-7C5AEE00547F}">
      <dsp:nvSpPr>
        <dsp:cNvPr id="0" name=""/>
        <dsp:cNvSpPr/>
      </dsp:nvSpPr>
      <dsp:spPr>
        <a:xfrm>
          <a:off x="0" y="2067951"/>
          <a:ext cx="10515600" cy="55110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4FB4C2-68F3-482D-89D4-AB1772DCA3F8}">
      <dsp:nvSpPr>
        <dsp:cNvPr id="0" name=""/>
        <dsp:cNvSpPr/>
      </dsp:nvSpPr>
      <dsp:spPr>
        <a:xfrm>
          <a:off x="166710" y="2191951"/>
          <a:ext cx="303109" cy="30310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AF3F6AA-7C00-4254-92D8-398B0D7C3912}">
      <dsp:nvSpPr>
        <dsp:cNvPr id="0" name=""/>
        <dsp:cNvSpPr/>
      </dsp:nvSpPr>
      <dsp:spPr>
        <a:xfrm>
          <a:off x="636530" y="2067951"/>
          <a:ext cx="9879069" cy="5511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8326" tIns="58326" rIns="58326" bIns="58326" numCol="1" spcCol="1270" anchor="ctr" anchorCtr="0">
          <a:noAutofit/>
        </a:bodyPr>
        <a:lstStyle/>
        <a:p>
          <a:pPr marL="0" lvl="0" indent="0" algn="l" defTabSz="844550">
            <a:lnSpc>
              <a:spcPct val="90000"/>
            </a:lnSpc>
            <a:spcBef>
              <a:spcPct val="0"/>
            </a:spcBef>
            <a:spcAft>
              <a:spcPct val="35000"/>
            </a:spcAft>
            <a:buNone/>
          </a:pPr>
          <a:r>
            <a:rPr lang="en-US" sz="1900" b="1" kern="1200"/>
            <a:t>Civic and Volunteer Organizations</a:t>
          </a:r>
          <a:r>
            <a:rPr lang="en-US" sz="1900" kern="1200"/>
            <a:t>: Present but not deeply represented.</a:t>
          </a:r>
        </a:p>
      </dsp:txBody>
      <dsp:txXfrm>
        <a:off x="636530" y="2067951"/>
        <a:ext cx="9879069" cy="551108"/>
      </dsp:txXfrm>
    </dsp:sp>
    <dsp:sp modelId="{13F1713C-4E46-4AFC-A23E-A2DAEC286B0C}">
      <dsp:nvSpPr>
        <dsp:cNvPr id="0" name=""/>
        <dsp:cNvSpPr/>
      </dsp:nvSpPr>
      <dsp:spPr>
        <a:xfrm>
          <a:off x="0" y="2756837"/>
          <a:ext cx="10515600" cy="55110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2975F9-150F-4D7F-91D3-4B7C2C3597A6}">
      <dsp:nvSpPr>
        <dsp:cNvPr id="0" name=""/>
        <dsp:cNvSpPr/>
      </dsp:nvSpPr>
      <dsp:spPr>
        <a:xfrm>
          <a:off x="166710" y="2880837"/>
          <a:ext cx="303109" cy="30310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6C077D3-2B73-44BA-A617-8320A1526304}">
      <dsp:nvSpPr>
        <dsp:cNvPr id="0" name=""/>
        <dsp:cNvSpPr/>
      </dsp:nvSpPr>
      <dsp:spPr>
        <a:xfrm>
          <a:off x="636530" y="2756837"/>
          <a:ext cx="9879069" cy="5511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8326" tIns="58326" rIns="58326" bIns="58326" numCol="1" spcCol="1270" anchor="ctr" anchorCtr="0">
          <a:noAutofit/>
        </a:bodyPr>
        <a:lstStyle/>
        <a:p>
          <a:pPr marL="0" lvl="0" indent="0" algn="l" defTabSz="844550">
            <a:lnSpc>
              <a:spcPct val="90000"/>
            </a:lnSpc>
            <a:spcBef>
              <a:spcPct val="0"/>
            </a:spcBef>
            <a:spcAft>
              <a:spcPct val="35000"/>
            </a:spcAft>
            <a:buNone/>
          </a:pPr>
          <a:r>
            <a:rPr lang="en-US" sz="1900" b="1" kern="1200"/>
            <a:t>School Administrators/Homeless Liaisons</a:t>
          </a:r>
          <a:r>
            <a:rPr lang="en-US" sz="1900" kern="1200"/>
            <a:t>: Present but not consistently.</a:t>
          </a:r>
        </a:p>
      </dsp:txBody>
      <dsp:txXfrm>
        <a:off x="636530" y="2756837"/>
        <a:ext cx="9879069" cy="551108"/>
      </dsp:txXfrm>
    </dsp:sp>
    <dsp:sp modelId="{1FD3BF4B-EACD-4E02-A694-CD459DCC8FEF}">
      <dsp:nvSpPr>
        <dsp:cNvPr id="0" name=""/>
        <dsp:cNvSpPr/>
      </dsp:nvSpPr>
      <dsp:spPr>
        <a:xfrm>
          <a:off x="0" y="3445723"/>
          <a:ext cx="10515600" cy="55110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9F5D04-860A-4C40-B39D-AB219BD3B3CF}">
      <dsp:nvSpPr>
        <dsp:cNvPr id="0" name=""/>
        <dsp:cNvSpPr/>
      </dsp:nvSpPr>
      <dsp:spPr>
        <a:xfrm>
          <a:off x="166710" y="3569723"/>
          <a:ext cx="303109" cy="303109"/>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4E9B171-0575-467F-A92F-079FAF3AB5E4}">
      <dsp:nvSpPr>
        <dsp:cNvPr id="0" name=""/>
        <dsp:cNvSpPr/>
      </dsp:nvSpPr>
      <dsp:spPr>
        <a:xfrm>
          <a:off x="636530" y="3445723"/>
          <a:ext cx="9879069" cy="5511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8326" tIns="58326" rIns="58326" bIns="58326" numCol="1" spcCol="1270" anchor="ctr" anchorCtr="0">
          <a:noAutofit/>
        </a:bodyPr>
        <a:lstStyle/>
        <a:p>
          <a:pPr marL="0" lvl="0" indent="0" algn="l" defTabSz="844550">
            <a:lnSpc>
              <a:spcPct val="90000"/>
            </a:lnSpc>
            <a:spcBef>
              <a:spcPct val="0"/>
            </a:spcBef>
            <a:spcAft>
              <a:spcPct val="35000"/>
            </a:spcAft>
            <a:buNone/>
          </a:pPr>
          <a:r>
            <a:rPr lang="en-US" sz="1900" b="1" kern="1200"/>
            <a:t>Behavioral Health Providers</a:t>
          </a:r>
          <a:r>
            <a:rPr lang="en-US" sz="1900" kern="1200"/>
            <a:t>: Well-represented overall, but sometimes fragmented.</a:t>
          </a:r>
        </a:p>
      </dsp:txBody>
      <dsp:txXfrm>
        <a:off x="636530" y="3445723"/>
        <a:ext cx="9879069" cy="5511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132A4-A367-44C3-A0A6-C4C7EBD3A792}">
      <dsp:nvSpPr>
        <dsp:cNvPr id="0" name=""/>
        <dsp:cNvSpPr/>
      </dsp:nvSpPr>
      <dsp:spPr>
        <a:xfrm rot="5400000">
          <a:off x="6765556" y="-2881676"/>
          <a:ext cx="770103"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a:t>Not explicitly represented; business engagement is minimal beyond one reference to “Business Owners and Employers.” </a:t>
          </a:r>
        </a:p>
      </dsp:txBody>
      <dsp:txXfrm rot="-5400000">
        <a:off x="3785616" y="135857"/>
        <a:ext cx="6692391" cy="694917"/>
      </dsp:txXfrm>
    </dsp:sp>
    <dsp:sp modelId="{3D7C9472-ACB3-43BB-BAA1-D67AB4C0994A}">
      <dsp:nvSpPr>
        <dsp:cNvPr id="0" name=""/>
        <dsp:cNvSpPr/>
      </dsp:nvSpPr>
      <dsp:spPr>
        <a:xfrm>
          <a:off x="0" y="2001"/>
          <a:ext cx="3785616" cy="9626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b="1" kern="1200"/>
            <a:t>Chambers of Commerce </a:t>
          </a:r>
          <a:endParaRPr lang="en-US" sz="2300" kern="1200"/>
        </a:p>
      </dsp:txBody>
      <dsp:txXfrm>
        <a:off x="46992" y="48993"/>
        <a:ext cx="3691632" cy="868644"/>
      </dsp:txXfrm>
    </dsp:sp>
    <dsp:sp modelId="{8629C66B-7C17-425E-8324-895596400341}">
      <dsp:nvSpPr>
        <dsp:cNvPr id="0" name=""/>
        <dsp:cNvSpPr/>
      </dsp:nvSpPr>
      <dsp:spPr>
        <a:xfrm rot="5400000">
          <a:off x="6765556" y="-1870915"/>
          <a:ext cx="770103"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a:t>No courts, probation, parole, or criminal legal system partners. </a:t>
          </a:r>
        </a:p>
      </dsp:txBody>
      <dsp:txXfrm rot="-5400000">
        <a:off x="3785616" y="1146618"/>
        <a:ext cx="6692391" cy="694917"/>
      </dsp:txXfrm>
    </dsp:sp>
    <dsp:sp modelId="{17FE6DD2-8EC1-462D-BFD3-72ED393EEFAD}">
      <dsp:nvSpPr>
        <dsp:cNvPr id="0" name=""/>
        <dsp:cNvSpPr/>
      </dsp:nvSpPr>
      <dsp:spPr>
        <a:xfrm>
          <a:off x="0" y="1012761"/>
          <a:ext cx="3785616" cy="9626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b="1" kern="1200"/>
            <a:t>Courts and Probation/Parole Offices</a:t>
          </a:r>
          <a:r>
            <a:rPr lang="en-US" sz="2300" kern="1200"/>
            <a:t> </a:t>
          </a:r>
        </a:p>
      </dsp:txBody>
      <dsp:txXfrm>
        <a:off x="46992" y="1059753"/>
        <a:ext cx="3691632" cy="868644"/>
      </dsp:txXfrm>
    </dsp:sp>
    <dsp:sp modelId="{FE31072E-C225-44E6-9353-729FF3A5CB1E}">
      <dsp:nvSpPr>
        <dsp:cNvPr id="0" name=""/>
        <dsp:cNvSpPr/>
      </dsp:nvSpPr>
      <dsp:spPr>
        <a:xfrm rot="5400000">
          <a:off x="6765556" y="-860155"/>
          <a:ext cx="770103"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a:t>Completely absent. </a:t>
          </a:r>
        </a:p>
      </dsp:txBody>
      <dsp:txXfrm rot="-5400000">
        <a:off x="3785616" y="2157378"/>
        <a:ext cx="6692391" cy="694917"/>
      </dsp:txXfrm>
    </dsp:sp>
    <dsp:sp modelId="{219A92B4-4C8D-4AA9-8DFF-E065D22EA2C4}">
      <dsp:nvSpPr>
        <dsp:cNvPr id="0" name=""/>
        <dsp:cNvSpPr/>
      </dsp:nvSpPr>
      <dsp:spPr>
        <a:xfrm>
          <a:off x="0" y="2023522"/>
          <a:ext cx="3785616" cy="9626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b="1" kern="1200"/>
            <a:t>Emergency Management Agencies</a:t>
          </a:r>
          <a:r>
            <a:rPr lang="en-US" sz="2300" kern="1200"/>
            <a:t> </a:t>
          </a:r>
        </a:p>
      </dsp:txBody>
      <dsp:txXfrm>
        <a:off x="46992" y="2070514"/>
        <a:ext cx="3691632" cy="868644"/>
      </dsp:txXfrm>
    </dsp:sp>
    <dsp:sp modelId="{64BBBABD-F55D-4515-B7D7-D0767AC977F2}">
      <dsp:nvSpPr>
        <dsp:cNvPr id="0" name=""/>
        <dsp:cNvSpPr/>
      </dsp:nvSpPr>
      <dsp:spPr>
        <a:xfrm rot="5400000">
          <a:off x="6765556" y="150605"/>
          <a:ext cx="770103"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a:t>Not reprented; banks/credit unions play a role in housing stability (e.g., lending, rent payment systems). </a:t>
          </a:r>
        </a:p>
      </dsp:txBody>
      <dsp:txXfrm rot="-5400000">
        <a:off x="3785616" y="3168139"/>
        <a:ext cx="6692391" cy="694917"/>
      </dsp:txXfrm>
    </dsp:sp>
    <dsp:sp modelId="{A5C581F9-D14A-4FAA-8475-21943415F021}">
      <dsp:nvSpPr>
        <dsp:cNvPr id="0" name=""/>
        <dsp:cNvSpPr/>
      </dsp:nvSpPr>
      <dsp:spPr>
        <a:xfrm>
          <a:off x="0" y="3034282"/>
          <a:ext cx="3785616" cy="9626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b="1" kern="1200"/>
            <a:t>Financial Institutions</a:t>
          </a:r>
          <a:r>
            <a:rPr lang="en-US" sz="2300" kern="1200"/>
            <a:t> </a:t>
          </a:r>
        </a:p>
      </dsp:txBody>
      <dsp:txXfrm>
        <a:off x="46992" y="3081274"/>
        <a:ext cx="3691632" cy="8686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AA70B2-DEDF-4AFB-B217-2A2698975A7A}">
      <dsp:nvSpPr>
        <dsp:cNvPr id="0" name=""/>
        <dsp:cNvSpPr/>
      </dsp:nvSpPr>
      <dsp:spPr>
        <a:xfrm rot="5400000">
          <a:off x="6894818" y="-3044156"/>
          <a:ext cx="51157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a:t>Not represented by name. </a:t>
          </a:r>
        </a:p>
      </dsp:txBody>
      <dsp:txXfrm rot="-5400000">
        <a:off x="3785616" y="90019"/>
        <a:ext cx="6705011" cy="461633"/>
      </dsp:txXfrm>
    </dsp:sp>
    <dsp:sp modelId="{FD83663F-B8CA-443A-937D-E7D7D3EE4C81}">
      <dsp:nvSpPr>
        <dsp:cNvPr id="0" name=""/>
        <dsp:cNvSpPr/>
      </dsp:nvSpPr>
      <dsp:spPr>
        <a:xfrm>
          <a:off x="0" y="1098"/>
          <a:ext cx="3785616" cy="639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a:t>HIV/AIDS Service Organizations</a:t>
          </a:r>
          <a:r>
            <a:rPr lang="en-US" sz="1800" kern="1200"/>
            <a:t> </a:t>
          </a:r>
        </a:p>
      </dsp:txBody>
      <dsp:txXfrm>
        <a:off x="31217" y="32315"/>
        <a:ext cx="3723182" cy="577040"/>
      </dsp:txXfrm>
    </dsp:sp>
    <dsp:sp modelId="{562E0A39-85DB-4EBC-9446-3E7CCFE2122F}">
      <dsp:nvSpPr>
        <dsp:cNvPr id="0" name=""/>
        <dsp:cNvSpPr/>
      </dsp:nvSpPr>
      <dsp:spPr>
        <a:xfrm rot="5400000">
          <a:off x="6894818" y="-2372708"/>
          <a:ext cx="51157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a:t>Not explicitly represented, though potentially critical partners in RRH and PSH systems. </a:t>
          </a:r>
        </a:p>
      </dsp:txBody>
      <dsp:txXfrm rot="-5400000">
        <a:off x="3785616" y="761467"/>
        <a:ext cx="6705011" cy="461633"/>
      </dsp:txXfrm>
    </dsp:sp>
    <dsp:sp modelId="{FE911AAF-A93C-47D2-B158-D710338FBF86}">
      <dsp:nvSpPr>
        <dsp:cNvPr id="0" name=""/>
        <dsp:cNvSpPr/>
      </dsp:nvSpPr>
      <dsp:spPr>
        <a:xfrm>
          <a:off x="0" y="672546"/>
          <a:ext cx="3785616" cy="639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a:t>Landlords and Property Owners</a:t>
          </a:r>
          <a:r>
            <a:rPr lang="en-US" sz="1800" kern="1200"/>
            <a:t> </a:t>
          </a:r>
        </a:p>
      </dsp:txBody>
      <dsp:txXfrm>
        <a:off x="31217" y="703763"/>
        <a:ext cx="3723182" cy="577040"/>
      </dsp:txXfrm>
    </dsp:sp>
    <dsp:sp modelId="{2B6E20EB-D647-4019-ACAC-2F0D083E904D}">
      <dsp:nvSpPr>
        <dsp:cNvPr id="0" name=""/>
        <dsp:cNvSpPr/>
      </dsp:nvSpPr>
      <dsp:spPr>
        <a:xfrm rot="5400000">
          <a:off x="6894818" y="-1701259"/>
          <a:ext cx="51157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a:t>No clear reference to tenant law, eviction defense, or legal services. </a:t>
          </a:r>
        </a:p>
      </dsp:txBody>
      <dsp:txXfrm rot="-5400000">
        <a:off x="3785616" y="1432916"/>
        <a:ext cx="6705011" cy="461633"/>
      </dsp:txXfrm>
    </dsp:sp>
    <dsp:sp modelId="{4E595ECF-E913-420B-9E78-E61449000E55}">
      <dsp:nvSpPr>
        <dsp:cNvPr id="0" name=""/>
        <dsp:cNvSpPr/>
      </dsp:nvSpPr>
      <dsp:spPr>
        <a:xfrm>
          <a:off x="0" y="1343995"/>
          <a:ext cx="3785616" cy="639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a:t>Legal Aid Organizations</a:t>
          </a:r>
          <a:r>
            <a:rPr lang="en-US" sz="1800" kern="1200"/>
            <a:t> </a:t>
          </a:r>
        </a:p>
      </dsp:txBody>
      <dsp:txXfrm>
        <a:off x="31217" y="1375212"/>
        <a:ext cx="3723182" cy="577040"/>
      </dsp:txXfrm>
    </dsp:sp>
    <dsp:sp modelId="{C09FB8FC-A6F4-44FB-860B-A097892360A8}">
      <dsp:nvSpPr>
        <dsp:cNvPr id="0" name=""/>
        <dsp:cNvSpPr/>
      </dsp:nvSpPr>
      <dsp:spPr>
        <a:xfrm rot="5400000">
          <a:off x="6894818" y="-1029811"/>
          <a:ext cx="51157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a:t>While LGBTQIA2S+ </a:t>
          </a:r>
          <a:r>
            <a:rPr lang="en-US" sz="1400" i="1" kern="1200"/>
            <a:t>advocates</a:t>
          </a:r>
          <a:r>
            <a:rPr lang="en-US" sz="1400" kern="1200"/>
            <a:t> and </a:t>
          </a:r>
          <a:r>
            <a:rPr lang="en-US" sz="1400" i="1" kern="1200"/>
            <a:t>service orgs</a:t>
          </a:r>
          <a:r>
            <a:rPr lang="en-US" sz="1400" kern="1200"/>
            <a:t> are represented, few are explicitly </a:t>
          </a:r>
          <a:r>
            <a:rPr lang="en-US" sz="1400" b="1" kern="1200"/>
            <a:t>led by</a:t>
          </a:r>
          <a:r>
            <a:rPr lang="en-US" sz="1400" kern="1200"/>
            <a:t> members of the community.</a:t>
          </a:r>
        </a:p>
      </dsp:txBody>
      <dsp:txXfrm rot="-5400000">
        <a:off x="3785616" y="2104364"/>
        <a:ext cx="6705011" cy="461633"/>
      </dsp:txXfrm>
    </dsp:sp>
    <dsp:sp modelId="{84FB9848-3A64-473A-82A2-9A130B9279D5}">
      <dsp:nvSpPr>
        <dsp:cNvPr id="0" name=""/>
        <dsp:cNvSpPr/>
      </dsp:nvSpPr>
      <dsp:spPr>
        <a:xfrm>
          <a:off x="0" y="2015443"/>
          <a:ext cx="3785616" cy="639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a:t>LGBTQIA2S+-Led Organizations</a:t>
          </a:r>
          <a:r>
            <a:rPr lang="en-US" sz="1800" kern="1200"/>
            <a:t> </a:t>
          </a:r>
        </a:p>
      </dsp:txBody>
      <dsp:txXfrm>
        <a:off x="31217" y="2046660"/>
        <a:ext cx="3723182" cy="577040"/>
      </dsp:txXfrm>
    </dsp:sp>
    <dsp:sp modelId="{5FAEA5D4-9486-491A-B9B2-E9C044F88575}">
      <dsp:nvSpPr>
        <dsp:cNvPr id="0" name=""/>
        <dsp:cNvSpPr/>
      </dsp:nvSpPr>
      <dsp:spPr>
        <a:xfrm rot="5400000">
          <a:off x="6894818" y="-358362"/>
          <a:ext cx="51157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a:t>Not represented, though jail release is a common entry point into homelessness. </a:t>
          </a:r>
        </a:p>
      </dsp:txBody>
      <dsp:txXfrm rot="-5400000">
        <a:off x="3785616" y="2775813"/>
        <a:ext cx="6705011" cy="461633"/>
      </dsp:txXfrm>
    </dsp:sp>
    <dsp:sp modelId="{1A60117C-F840-46EA-B283-4525322C84E7}">
      <dsp:nvSpPr>
        <dsp:cNvPr id="0" name=""/>
        <dsp:cNvSpPr/>
      </dsp:nvSpPr>
      <dsp:spPr>
        <a:xfrm>
          <a:off x="0" y="2686891"/>
          <a:ext cx="3785616" cy="639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a:t>Local Jails</a:t>
          </a:r>
          <a:r>
            <a:rPr lang="en-US" sz="1800" kern="1200"/>
            <a:t> </a:t>
          </a:r>
        </a:p>
      </dsp:txBody>
      <dsp:txXfrm>
        <a:off x="31217" y="2718108"/>
        <a:ext cx="3723182" cy="577040"/>
      </dsp:txXfrm>
    </dsp:sp>
    <dsp:sp modelId="{11083F98-8363-407D-85EA-98EC8032EF2D}">
      <dsp:nvSpPr>
        <dsp:cNvPr id="0" name=""/>
        <dsp:cNvSpPr/>
      </dsp:nvSpPr>
      <dsp:spPr>
        <a:xfrm rot="5400000">
          <a:off x="6894818" y="313085"/>
          <a:ext cx="51157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a:t>Not explicitly represented; important for job training and income stability. </a:t>
          </a:r>
        </a:p>
      </dsp:txBody>
      <dsp:txXfrm rot="-5400000">
        <a:off x="3785616" y="3447261"/>
        <a:ext cx="6705011" cy="461633"/>
      </dsp:txXfrm>
    </dsp:sp>
    <dsp:sp modelId="{8944ACCF-1146-4D0F-A61F-53D5895CC60D}">
      <dsp:nvSpPr>
        <dsp:cNvPr id="0" name=""/>
        <dsp:cNvSpPr/>
      </dsp:nvSpPr>
      <dsp:spPr>
        <a:xfrm>
          <a:off x="0" y="3358340"/>
          <a:ext cx="3785616" cy="639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a:t>Local Workforce Development Boards</a:t>
          </a:r>
          <a:r>
            <a:rPr lang="en-US" sz="1800" kern="1200"/>
            <a:t> </a:t>
          </a:r>
        </a:p>
      </dsp:txBody>
      <dsp:txXfrm>
        <a:off x="31217" y="3389557"/>
        <a:ext cx="3723182" cy="5770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FF1CB2-B359-41A3-A6AA-1AB79D41E7C8}">
      <dsp:nvSpPr>
        <dsp:cNvPr id="0" name=""/>
        <dsp:cNvSpPr/>
      </dsp:nvSpPr>
      <dsp:spPr>
        <a:xfrm rot="5400000">
          <a:off x="6843269" y="-2979061"/>
          <a:ext cx="614676"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a:t>Organizations </a:t>
          </a:r>
          <a:r>
            <a:rPr lang="en-US" sz="1700" b="1" kern="1200"/>
            <a:t>led by</a:t>
          </a:r>
          <a:r>
            <a:rPr lang="en-US" sz="1700" kern="1200"/>
            <a:t> people with disabilities are not explicitly represented, though </a:t>
          </a:r>
          <a:r>
            <a:rPr lang="en-US" sz="1700" i="1" kern="1200"/>
            <a:t>serving</a:t>
          </a:r>
          <a:r>
            <a:rPr lang="en-US" sz="1700" kern="1200"/>
            <a:t> people with disabilities is common. </a:t>
          </a:r>
        </a:p>
      </dsp:txBody>
      <dsp:txXfrm rot="-5400000">
        <a:off x="3785615" y="108599"/>
        <a:ext cx="6699978" cy="554664"/>
      </dsp:txXfrm>
    </dsp:sp>
    <dsp:sp modelId="{7720DB5E-E271-42D1-836D-7483DB41C977}">
      <dsp:nvSpPr>
        <dsp:cNvPr id="0" name=""/>
        <dsp:cNvSpPr/>
      </dsp:nvSpPr>
      <dsp:spPr>
        <a:xfrm>
          <a:off x="0" y="1757"/>
          <a:ext cx="3785616" cy="7683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a:t>People with Disabilities-Led Organizations</a:t>
          </a:r>
          <a:r>
            <a:rPr lang="en-US" sz="1600" kern="1200"/>
            <a:t> </a:t>
          </a:r>
        </a:p>
      </dsp:txBody>
      <dsp:txXfrm>
        <a:off x="37508" y="39265"/>
        <a:ext cx="3710600" cy="693329"/>
      </dsp:txXfrm>
    </dsp:sp>
    <dsp:sp modelId="{4B8BCB54-4268-4EA8-B1E2-D158D2C59B59}">
      <dsp:nvSpPr>
        <dsp:cNvPr id="0" name=""/>
        <dsp:cNvSpPr/>
      </dsp:nvSpPr>
      <dsp:spPr>
        <a:xfrm rot="5400000">
          <a:off x="6843269" y="-2172298"/>
          <a:ext cx="614676"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a:t>Missing; child welfare involvement is a key risk factor for youth homelessness. </a:t>
          </a:r>
        </a:p>
      </dsp:txBody>
      <dsp:txXfrm rot="-5400000">
        <a:off x="3785615" y="915362"/>
        <a:ext cx="6699978" cy="554664"/>
      </dsp:txXfrm>
    </dsp:sp>
    <dsp:sp modelId="{3963101F-B6FC-4E40-8B64-305F7020770A}">
      <dsp:nvSpPr>
        <dsp:cNvPr id="0" name=""/>
        <dsp:cNvSpPr/>
      </dsp:nvSpPr>
      <dsp:spPr>
        <a:xfrm>
          <a:off x="0" y="808520"/>
          <a:ext cx="3785616" cy="7683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a:t>Public Child Welfare Agencies</a:t>
          </a:r>
          <a:r>
            <a:rPr lang="en-US" sz="1600" kern="1200"/>
            <a:t> </a:t>
          </a:r>
        </a:p>
      </dsp:txBody>
      <dsp:txXfrm>
        <a:off x="37508" y="846028"/>
        <a:ext cx="3710600" cy="693329"/>
      </dsp:txXfrm>
    </dsp:sp>
    <dsp:sp modelId="{275580C5-C2D6-494B-AC21-203EB0F1E945}">
      <dsp:nvSpPr>
        <dsp:cNvPr id="0" name=""/>
        <dsp:cNvSpPr/>
      </dsp:nvSpPr>
      <dsp:spPr>
        <a:xfrm rot="5400000">
          <a:off x="6843269" y="-1365535"/>
          <a:ext cx="614676"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a:t>No representation from landlords' associations, realtors, or property managers. </a:t>
          </a:r>
        </a:p>
      </dsp:txBody>
      <dsp:txXfrm rot="-5400000">
        <a:off x="3785615" y="1722125"/>
        <a:ext cx="6699978" cy="554664"/>
      </dsp:txXfrm>
    </dsp:sp>
    <dsp:sp modelId="{CD436BA6-AF81-4368-8C11-C9A2C9561A61}">
      <dsp:nvSpPr>
        <dsp:cNvPr id="0" name=""/>
        <dsp:cNvSpPr/>
      </dsp:nvSpPr>
      <dsp:spPr>
        <a:xfrm>
          <a:off x="0" y="1615283"/>
          <a:ext cx="3785616" cy="7683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a:t>Real Estate Professionals</a:t>
          </a:r>
          <a:r>
            <a:rPr lang="en-US" sz="1600" kern="1200"/>
            <a:t> </a:t>
          </a:r>
        </a:p>
      </dsp:txBody>
      <dsp:txXfrm>
        <a:off x="37508" y="1652791"/>
        <a:ext cx="3710600" cy="693329"/>
      </dsp:txXfrm>
    </dsp:sp>
    <dsp:sp modelId="{BD25C296-B247-40DB-A7EC-3CAE49BB9448}">
      <dsp:nvSpPr>
        <dsp:cNvPr id="0" name=""/>
        <dsp:cNvSpPr/>
      </dsp:nvSpPr>
      <dsp:spPr>
        <a:xfrm rot="5400000">
          <a:off x="6843269" y="-558772"/>
          <a:ext cx="614676"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a:t>While local/domestic violence agencies are well represented, </a:t>
          </a:r>
          <a:r>
            <a:rPr lang="en-US" sz="1700" b="1" kern="1200"/>
            <a:t>state-level coalitions</a:t>
          </a:r>
          <a:r>
            <a:rPr lang="en-US" sz="1700" kern="1200"/>
            <a:t> are not. </a:t>
          </a:r>
        </a:p>
      </dsp:txBody>
      <dsp:txXfrm rot="-5400000">
        <a:off x="3785615" y="2528888"/>
        <a:ext cx="6699978" cy="554664"/>
      </dsp:txXfrm>
    </dsp:sp>
    <dsp:sp modelId="{F0910CFB-4316-4067-9446-9981A7FE5C51}">
      <dsp:nvSpPr>
        <dsp:cNvPr id="0" name=""/>
        <dsp:cNvSpPr/>
      </dsp:nvSpPr>
      <dsp:spPr>
        <a:xfrm>
          <a:off x="0" y="2422046"/>
          <a:ext cx="3785616" cy="7683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a:t>State Domestic Violence Coalition</a:t>
          </a:r>
          <a:r>
            <a:rPr lang="en-US" sz="1600" kern="1200"/>
            <a:t>  or </a:t>
          </a:r>
          <a:r>
            <a:rPr lang="en-US" sz="1600" b="1" kern="1200"/>
            <a:t>State Sexual Assault Coalition</a:t>
          </a:r>
          <a:r>
            <a:rPr lang="en-US" sz="1600" kern="1200"/>
            <a:t> </a:t>
          </a:r>
        </a:p>
      </dsp:txBody>
      <dsp:txXfrm>
        <a:off x="37508" y="2459554"/>
        <a:ext cx="3710600" cy="693329"/>
      </dsp:txXfrm>
    </dsp:sp>
    <dsp:sp modelId="{0D12DF33-AE60-4839-A49E-B2F974B13BC6}">
      <dsp:nvSpPr>
        <dsp:cNvPr id="0" name=""/>
        <dsp:cNvSpPr/>
      </dsp:nvSpPr>
      <dsp:spPr>
        <a:xfrm rot="5400000">
          <a:off x="6843269" y="247990"/>
          <a:ext cx="614676"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a:t>Not included; these can affect shelter/housing access.</a:t>
          </a:r>
        </a:p>
      </dsp:txBody>
      <dsp:txXfrm rot="-5400000">
        <a:off x="3785615" y="3335650"/>
        <a:ext cx="6699978" cy="554664"/>
      </dsp:txXfrm>
    </dsp:sp>
    <dsp:sp modelId="{4DC4E1DE-2AE6-439E-8E8B-AD33AFE75514}">
      <dsp:nvSpPr>
        <dsp:cNvPr id="0" name=""/>
        <dsp:cNvSpPr/>
      </dsp:nvSpPr>
      <dsp:spPr>
        <a:xfrm>
          <a:off x="0" y="3228809"/>
          <a:ext cx="3785616" cy="7683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a:t>Transportation Providers</a:t>
          </a:r>
          <a:r>
            <a:rPr lang="en-US" sz="1600" kern="1200"/>
            <a:t> </a:t>
          </a:r>
        </a:p>
      </dsp:txBody>
      <dsp:txXfrm>
        <a:off x="37508" y="3266317"/>
        <a:ext cx="3710600" cy="693329"/>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A01527-B987-47DF-AFBC-09548C5C196B}" type="datetimeFigureOut">
              <a:t>6/3/2025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DCF108-B920-4FD6-8D30-F3929AD27A04}" type="slidenum">
              <a:t>‹#›</a:t>
            </a:fld>
            <a:endParaRPr lang="en-US"/>
          </a:p>
        </p:txBody>
      </p:sp>
    </p:spTree>
    <p:extLst>
      <p:ext uri="{BB962C8B-B14F-4D97-AF65-F5344CB8AC3E}">
        <p14:creationId xmlns:p14="http://schemas.microsoft.com/office/powerpoint/2010/main" val="1693759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F4DE2-2ACB-C3B3-80DF-E10779423515}"/>
              </a:ext>
            </a:extLst>
          </p:cNvPr>
          <p:cNvSpPr>
            <a:spLocks noGrp="1"/>
          </p:cNvSpPr>
          <p:nvPr>
            <p:ph type="ctrTitle"/>
          </p:nvPr>
        </p:nvSpPr>
        <p:spPr>
          <a:xfrm>
            <a:off x="1524000" y="2363637"/>
            <a:ext cx="9144000" cy="1896823"/>
          </a:xfrm>
        </p:spPr>
        <p:txBody>
          <a:bodyPr anchor="b"/>
          <a:lstStyle>
            <a:lvl1pPr algn="ctr">
              <a:defRPr sz="6000" b="1">
                <a:solidFill>
                  <a:schemeClr val="accent2"/>
                </a:solidFill>
                <a:latin typeface="+mj-lt"/>
              </a:defRPr>
            </a:lvl1pPr>
          </a:lstStyle>
          <a:p>
            <a:r>
              <a:rPr lang="en-US"/>
              <a:t>Click to edit Master title style</a:t>
            </a:r>
          </a:p>
        </p:txBody>
      </p:sp>
      <p:sp>
        <p:nvSpPr>
          <p:cNvPr id="3" name="Subtitle 2">
            <a:extLst>
              <a:ext uri="{FF2B5EF4-FFF2-40B4-BE49-F238E27FC236}">
                <a16:creationId xmlns:a16="http://schemas.microsoft.com/office/drawing/2014/main" id="{98754F6C-1A81-81D9-2D64-967AB7141047}"/>
              </a:ext>
            </a:extLst>
          </p:cNvPr>
          <p:cNvSpPr>
            <a:spLocks noGrp="1"/>
          </p:cNvSpPr>
          <p:nvPr>
            <p:ph type="subTitle" idx="1"/>
          </p:nvPr>
        </p:nvSpPr>
        <p:spPr>
          <a:xfrm>
            <a:off x="1524000" y="4364966"/>
            <a:ext cx="9144000" cy="892834"/>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cture 7" descr="A close-up of a logo&#10;&#10;Description automatically generated">
            <a:extLst>
              <a:ext uri="{FF2B5EF4-FFF2-40B4-BE49-F238E27FC236}">
                <a16:creationId xmlns:a16="http://schemas.microsoft.com/office/drawing/2014/main" id="{95536E7B-2DA8-83D5-31B5-F503551D8041}"/>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3837118" y="765981"/>
            <a:ext cx="4517764" cy="1232801"/>
          </a:xfrm>
          <a:prstGeom prst="rect">
            <a:avLst/>
          </a:prstGeom>
        </p:spPr>
      </p:pic>
      <p:sp>
        <p:nvSpPr>
          <p:cNvPr id="9" name="Date Placeholder 8">
            <a:extLst>
              <a:ext uri="{FF2B5EF4-FFF2-40B4-BE49-F238E27FC236}">
                <a16:creationId xmlns:a16="http://schemas.microsoft.com/office/drawing/2014/main" id="{4ABE04F9-F818-19B1-AE09-3533F187CAB2}"/>
              </a:ext>
            </a:extLst>
          </p:cNvPr>
          <p:cNvSpPr>
            <a:spLocks noGrp="1"/>
          </p:cNvSpPr>
          <p:nvPr>
            <p:ph type="dt" sz="half" idx="13"/>
          </p:nvPr>
        </p:nvSpPr>
        <p:spPr/>
        <p:txBody>
          <a:bodyPr/>
          <a:lstStyle>
            <a:lvl1pPr>
              <a:defRPr>
                <a:solidFill>
                  <a:schemeClr val="tx2"/>
                </a:solidFill>
              </a:defRPr>
            </a:lvl1pPr>
          </a:lstStyle>
          <a:p>
            <a:fld id="{EE1BE705-01AE-411E-93D5-69F27B73EF54}" type="datetimeFigureOut">
              <a:rPr lang="en-US" smtClean="0"/>
              <a:pPr/>
              <a:t>6/3/2025</a:t>
            </a:fld>
            <a:endParaRPr lang="en-US"/>
          </a:p>
        </p:txBody>
      </p:sp>
      <p:sp>
        <p:nvSpPr>
          <p:cNvPr id="10" name="Footer Placeholder 9">
            <a:extLst>
              <a:ext uri="{FF2B5EF4-FFF2-40B4-BE49-F238E27FC236}">
                <a16:creationId xmlns:a16="http://schemas.microsoft.com/office/drawing/2014/main" id="{6B393E21-663A-29D5-082A-8D15C52C099F}"/>
              </a:ext>
            </a:extLst>
          </p:cNvPr>
          <p:cNvSpPr>
            <a:spLocks noGrp="1"/>
          </p:cNvSpPr>
          <p:nvPr>
            <p:ph type="ftr" sz="quarter" idx="14"/>
          </p:nvPr>
        </p:nvSpPr>
        <p:spPr>
          <a:xfrm>
            <a:off x="9594012" y="6380911"/>
            <a:ext cx="1338532" cy="365125"/>
          </a:xfrm>
        </p:spPr>
        <p:txBody>
          <a:bodyPr/>
          <a:lstStyle>
            <a:lvl1pPr algn="r">
              <a:defRPr>
                <a:solidFill>
                  <a:schemeClr val="tx2"/>
                </a:solidFill>
              </a:defRPr>
            </a:lvl1pPr>
          </a:lstStyle>
          <a:p>
            <a:r>
              <a:rPr lang="en-US"/>
              <a:t>kcrha.org</a:t>
            </a:r>
          </a:p>
        </p:txBody>
      </p:sp>
    </p:spTree>
    <p:extLst>
      <p:ext uri="{BB962C8B-B14F-4D97-AF65-F5344CB8AC3E}">
        <p14:creationId xmlns:p14="http://schemas.microsoft.com/office/powerpoint/2010/main" val="537153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0" name="Picture 9" descr="A black and blue screen&#10;&#10;Description automatically generated">
            <a:extLst>
              <a:ext uri="{FF2B5EF4-FFF2-40B4-BE49-F238E27FC236}">
                <a16:creationId xmlns:a16="http://schemas.microsoft.com/office/drawing/2014/main" id="{F1FA3983-9FD9-BB8B-E51E-93D1AA904F33}"/>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0C01495-7109-AF72-8D3F-4DC0CDFDAF90}"/>
              </a:ext>
            </a:extLst>
          </p:cNvPr>
          <p:cNvSpPr>
            <a:spLocks noGrp="1"/>
          </p:cNvSpPr>
          <p:nvPr>
            <p:ph type="title"/>
          </p:nvPr>
        </p:nvSpPr>
        <p:spPr>
          <a:xfrm>
            <a:off x="839788" y="905522"/>
            <a:ext cx="3932237" cy="1151878"/>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775B41-9E3D-28D1-A6EB-1F79B91D348D}"/>
              </a:ext>
            </a:extLst>
          </p:cNvPr>
          <p:cNvSpPr>
            <a:spLocks noGrp="1"/>
          </p:cNvSpPr>
          <p:nvPr>
            <p:ph idx="1"/>
          </p:nvPr>
        </p:nvSpPr>
        <p:spPr>
          <a:xfrm>
            <a:off x="5183188" y="905523"/>
            <a:ext cx="6172200" cy="49555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203CC8-9A86-A189-33B0-78DF18A6EB7F}"/>
              </a:ext>
            </a:extLst>
          </p:cNvPr>
          <p:cNvSpPr>
            <a:spLocks noGrp="1"/>
          </p:cNvSpPr>
          <p:nvPr>
            <p:ph type="body" sz="half" idx="2"/>
          </p:nvPr>
        </p:nvSpPr>
        <p:spPr>
          <a:xfrm>
            <a:off x="839788" y="2057400"/>
            <a:ext cx="3932237" cy="380365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54DB4E-DE5C-C11B-DD94-5260B01B1F9F}"/>
              </a:ext>
            </a:extLst>
          </p:cNvPr>
          <p:cNvSpPr>
            <a:spLocks noGrp="1"/>
          </p:cNvSpPr>
          <p:nvPr>
            <p:ph type="dt" sz="half" idx="10"/>
          </p:nvPr>
        </p:nvSpPr>
        <p:spPr/>
        <p:txBody>
          <a:bodyPr/>
          <a:lstStyle/>
          <a:p>
            <a:fld id="{EE1BE705-01AE-411E-93D5-69F27B73EF54}" type="datetimeFigureOut">
              <a:rPr lang="en-US" smtClean="0"/>
              <a:t>6/3/2025</a:t>
            </a:fld>
            <a:endParaRPr lang="en-US"/>
          </a:p>
        </p:txBody>
      </p:sp>
      <p:sp>
        <p:nvSpPr>
          <p:cNvPr id="6" name="Footer Placeholder 5">
            <a:extLst>
              <a:ext uri="{FF2B5EF4-FFF2-40B4-BE49-F238E27FC236}">
                <a16:creationId xmlns:a16="http://schemas.microsoft.com/office/drawing/2014/main" id="{DAB43DB3-934C-F277-7554-922A4EDEC2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210537-857C-6967-9D2E-D44BCB83E281}"/>
              </a:ext>
            </a:extLst>
          </p:cNvPr>
          <p:cNvSpPr>
            <a:spLocks noGrp="1"/>
          </p:cNvSpPr>
          <p:nvPr>
            <p:ph type="sldNum" sz="quarter" idx="12"/>
          </p:nvPr>
        </p:nvSpPr>
        <p:spPr/>
        <p:txBody>
          <a:bodyPr/>
          <a:lstStyle/>
          <a:p>
            <a:fld id="{5F3FBD21-2215-450F-A93B-9D578C546277}" type="slidenum">
              <a:rPr lang="en-US" smtClean="0"/>
              <a:t>‹#›</a:t>
            </a:fld>
            <a:endParaRPr lang="en-US"/>
          </a:p>
        </p:txBody>
      </p:sp>
    </p:spTree>
    <p:extLst>
      <p:ext uri="{BB962C8B-B14F-4D97-AF65-F5344CB8AC3E}">
        <p14:creationId xmlns:p14="http://schemas.microsoft.com/office/powerpoint/2010/main" val="3014633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A black and blue screen&#10;&#10;Description automatically generated">
            <a:extLst>
              <a:ext uri="{FF2B5EF4-FFF2-40B4-BE49-F238E27FC236}">
                <a16:creationId xmlns:a16="http://schemas.microsoft.com/office/drawing/2014/main" id="{650884A9-46EE-2958-1605-A4AD799B79C4}"/>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DEC1CA1-B454-FB64-14CE-23D8119337C3}"/>
              </a:ext>
            </a:extLst>
          </p:cNvPr>
          <p:cNvSpPr>
            <a:spLocks noGrp="1"/>
          </p:cNvSpPr>
          <p:nvPr>
            <p:ph type="title"/>
          </p:nvPr>
        </p:nvSpPr>
        <p:spPr>
          <a:xfrm>
            <a:off x="839788" y="905522"/>
            <a:ext cx="3932237" cy="1151878"/>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5666AC-64EA-8A12-A0E6-3C955A7B0BFE}"/>
              </a:ext>
            </a:extLst>
          </p:cNvPr>
          <p:cNvSpPr>
            <a:spLocks noGrp="1"/>
          </p:cNvSpPr>
          <p:nvPr>
            <p:ph type="pic" idx="1"/>
          </p:nvPr>
        </p:nvSpPr>
        <p:spPr>
          <a:xfrm>
            <a:off x="5183188" y="905523"/>
            <a:ext cx="6172200" cy="495552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E7A04C0-FDCF-2474-B551-D5AF93677FDA}"/>
              </a:ext>
            </a:extLst>
          </p:cNvPr>
          <p:cNvSpPr>
            <a:spLocks noGrp="1"/>
          </p:cNvSpPr>
          <p:nvPr>
            <p:ph type="body" sz="half" idx="2"/>
          </p:nvPr>
        </p:nvSpPr>
        <p:spPr>
          <a:xfrm>
            <a:off x="839788" y="2057400"/>
            <a:ext cx="3932237" cy="380365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E063F1-F1BD-2705-EC2E-95E79215E7BC}"/>
              </a:ext>
            </a:extLst>
          </p:cNvPr>
          <p:cNvSpPr>
            <a:spLocks noGrp="1"/>
          </p:cNvSpPr>
          <p:nvPr>
            <p:ph type="dt" sz="half" idx="10"/>
          </p:nvPr>
        </p:nvSpPr>
        <p:spPr/>
        <p:txBody>
          <a:bodyPr/>
          <a:lstStyle/>
          <a:p>
            <a:fld id="{EE1BE705-01AE-411E-93D5-69F27B73EF54}" type="datetimeFigureOut">
              <a:rPr lang="en-US" smtClean="0"/>
              <a:t>6/3/2025</a:t>
            </a:fld>
            <a:endParaRPr lang="en-US"/>
          </a:p>
        </p:txBody>
      </p:sp>
      <p:sp>
        <p:nvSpPr>
          <p:cNvPr id="6" name="Footer Placeholder 5">
            <a:extLst>
              <a:ext uri="{FF2B5EF4-FFF2-40B4-BE49-F238E27FC236}">
                <a16:creationId xmlns:a16="http://schemas.microsoft.com/office/drawing/2014/main" id="{42BCA75D-03FD-DE6E-8E34-77E11F305E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73C69C-C10B-3DE1-4219-3E905450A090}"/>
              </a:ext>
            </a:extLst>
          </p:cNvPr>
          <p:cNvSpPr>
            <a:spLocks noGrp="1"/>
          </p:cNvSpPr>
          <p:nvPr>
            <p:ph type="sldNum" sz="quarter" idx="12"/>
          </p:nvPr>
        </p:nvSpPr>
        <p:spPr/>
        <p:txBody>
          <a:bodyPr/>
          <a:lstStyle/>
          <a:p>
            <a:fld id="{5F3FBD21-2215-450F-A93B-9D578C546277}" type="slidenum">
              <a:rPr lang="en-US" smtClean="0"/>
              <a:t>‹#›</a:t>
            </a:fld>
            <a:endParaRPr lang="en-US"/>
          </a:p>
        </p:txBody>
      </p:sp>
    </p:spTree>
    <p:extLst>
      <p:ext uri="{BB962C8B-B14F-4D97-AF65-F5344CB8AC3E}">
        <p14:creationId xmlns:p14="http://schemas.microsoft.com/office/powerpoint/2010/main" val="2723881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hank You -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05BE1B-5DC3-94DF-26C5-FA66E30A2C4C}"/>
              </a:ext>
            </a:extLst>
          </p:cNvPr>
          <p:cNvSpPr>
            <a:spLocks noGrp="1" noRot="1" noMove="1" noResize="1" noEditPoints="1" noAdjustHandles="1" noChangeArrowheads="1" noChangeShapeType="1"/>
          </p:cNvSpPr>
          <p:nvPr userDrawn="1"/>
        </p:nvSpPr>
        <p:spPr>
          <a:xfrm>
            <a:off x="0" y="0"/>
            <a:ext cx="12192000" cy="6858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a:p>
        </p:txBody>
      </p:sp>
      <p:pic>
        <p:nvPicPr>
          <p:cNvPr id="15" name="Picture 14" descr="A qr code on a black background&#10;&#10;Description automatically generated">
            <a:extLst>
              <a:ext uri="{FF2B5EF4-FFF2-40B4-BE49-F238E27FC236}">
                <a16:creationId xmlns:a16="http://schemas.microsoft.com/office/drawing/2014/main" id="{93C0BDF0-4DDA-7CEB-0D90-294F4C8CE3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5168" y="615245"/>
            <a:ext cx="10522998" cy="5919186"/>
          </a:xfrm>
          <a:prstGeom prst="rect">
            <a:avLst/>
          </a:prstGeom>
        </p:spPr>
      </p:pic>
      <p:sp>
        <p:nvSpPr>
          <p:cNvPr id="2" name="Title 1">
            <a:extLst>
              <a:ext uri="{FF2B5EF4-FFF2-40B4-BE49-F238E27FC236}">
                <a16:creationId xmlns:a16="http://schemas.microsoft.com/office/drawing/2014/main" id="{748F4DE2-2ACB-C3B3-80DF-E10779423515}"/>
              </a:ext>
            </a:extLst>
          </p:cNvPr>
          <p:cNvSpPr>
            <a:spLocks noGrp="1"/>
          </p:cNvSpPr>
          <p:nvPr>
            <p:ph type="ctrTitle" hasCustomPrompt="1"/>
          </p:nvPr>
        </p:nvSpPr>
        <p:spPr>
          <a:xfrm>
            <a:off x="1523999" y="1893120"/>
            <a:ext cx="9144000" cy="1065363"/>
          </a:xfrm>
        </p:spPr>
        <p:txBody>
          <a:bodyPr anchor="b"/>
          <a:lstStyle>
            <a:lvl1pPr algn="ctr">
              <a:defRPr sz="6000" b="1">
                <a:solidFill>
                  <a:schemeClr val="bg1"/>
                </a:solidFill>
                <a:latin typeface="+mj-lt"/>
              </a:defRPr>
            </a:lvl1pPr>
          </a:lstStyle>
          <a:p>
            <a:r>
              <a:rPr lang="en-US"/>
              <a:t>Thank you.</a:t>
            </a:r>
          </a:p>
        </p:txBody>
      </p:sp>
      <p:sp>
        <p:nvSpPr>
          <p:cNvPr id="3" name="Subtitle 2">
            <a:extLst>
              <a:ext uri="{FF2B5EF4-FFF2-40B4-BE49-F238E27FC236}">
                <a16:creationId xmlns:a16="http://schemas.microsoft.com/office/drawing/2014/main" id="{98754F6C-1A81-81D9-2D64-967AB7141047}"/>
              </a:ext>
            </a:extLst>
          </p:cNvPr>
          <p:cNvSpPr>
            <a:spLocks noGrp="1"/>
          </p:cNvSpPr>
          <p:nvPr>
            <p:ph type="subTitle" idx="1" hasCustomPrompt="1"/>
          </p:nvPr>
        </p:nvSpPr>
        <p:spPr>
          <a:xfrm>
            <a:off x="1259456" y="3429000"/>
            <a:ext cx="9882020" cy="436324"/>
          </a:xfrm>
        </p:spPr>
        <p:txBody>
          <a:bodyPr>
            <a:noAutofit/>
          </a:bodyPr>
          <a:lstStyle>
            <a:lvl1pPr marL="0" indent="0" algn="ctr">
              <a:buNone/>
              <a:defRPr sz="22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Stay up to date by following us on social media and subscribing to emails.</a:t>
            </a:r>
          </a:p>
        </p:txBody>
      </p:sp>
      <p:sp>
        <p:nvSpPr>
          <p:cNvPr id="10" name="Footer Placeholder 9">
            <a:extLst>
              <a:ext uri="{FF2B5EF4-FFF2-40B4-BE49-F238E27FC236}">
                <a16:creationId xmlns:a16="http://schemas.microsoft.com/office/drawing/2014/main" id="{6B393E21-663A-29D5-082A-8D15C52C099F}"/>
              </a:ext>
            </a:extLst>
          </p:cNvPr>
          <p:cNvSpPr>
            <a:spLocks noGrp="1"/>
          </p:cNvSpPr>
          <p:nvPr>
            <p:ph type="ftr" sz="quarter" idx="14"/>
          </p:nvPr>
        </p:nvSpPr>
        <p:spPr>
          <a:xfrm>
            <a:off x="4788379" y="6351868"/>
            <a:ext cx="2615242" cy="365125"/>
          </a:xfrm>
        </p:spPr>
        <p:txBody>
          <a:bodyPr/>
          <a:lstStyle>
            <a:lvl1pPr algn="ctr">
              <a:defRPr>
                <a:solidFill>
                  <a:schemeClr val="bg1"/>
                </a:solidFill>
              </a:defRPr>
            </a:lvl1pPr>
          </a:lstStyle>
          <a:p>
            <a:r>
              <a:rPr lang="en-US"/>
              <a:t>kcrha.org</a:t>
            </a:r>
          </a:p>
        </p:txBody>
      </p:sp>
      <p:pic>
        <p:nvPicPr>
          <p:cNvPr id="7" name="Picture 6" descr="A white text on a black background&#10;&#10;Description automatically generated">
            <a:extLst>
              <a:ext uri="{FF2B5EF4-FFF2-40B4-BE49-F238E27FC236}">
                <a16:creationId xmlns:a16="http://schemas.microsoft.com/office/drawing/2014/main" id="{7A471B6B-2334-2E0A-FC7C-0CF75897ABA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11045" y="615245"/>
            <a:ext cx="2969909" cy="810424"/>
          </a:xfrm>
          <a:prstGeom prst="rect">
            <a:avLst/>
          </a:prstGeom>
        </p:spPr>
      </p:pic>
    </p:spTree>
    <p:extLst>
      <p:ext uri="{BB962C8B-B14F-4D97-AF65-F5344CB8AC3E}">
        <p14:creationId xmlns:p14="http://schemas.microsoft.com/office/powerpoint/2010/main" val="9929032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Thank You - Teal">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05BE1B-5DC3-94DF-26C5-FA66E30A2C4C}"/>
              </a:ext>
            </a:extLst>
          </p:cNvPr>
          <p:cNvSpPr>
            <a:spLocks noGrp="1" noRot="1" noMove="1" noResize="1" noEditPoints="1" noAdjustHandles="1" noChangeArrowheads="1" noChangeShapeType="1"/>
          </p:cNvSpPr>
          <p:nvPr userDrawn="1"/>
        </p:nvSpPr>
        <p:spPr>
          <a:xfrm>
            <a:off x="0" y="0"/>
            <a:ext cx="12192000" cy="6858000"/>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a:p>
        </p:txBody>
      </p:sp>
      <p:pic>
        <p:nvPicPr>
          <p:cNvPr id="15" name="Picture 14" descr="A qr code on a black background&#10;&#10;Description automatically generated">
            <a:extLst>
              <a:ext uri="{FF2B5EF4-FFF2-40B4-BE49-F238E27FC236}">
                <a16:creationId xmlns:a16="http://schemas.microsoft.com/office/drawing/2014/main" id="{93C0BDF0-4DDA-7CEB-0D90-294F4C8CE3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5168" y="615245"/>
            <a:ext cx="10522998" cy="5919186"/>
          </a:xfrm>
          <a:prstGeom prst="rect">
            <a:avLst/>
          </a:prstGeom>
        </p:spPr>
      </p:pic>
      <p:sp>
        <p:nvSpPr>
          <p:cNvPr id="2" name="Title 1">
            <a:extLst>
              <a:ext uri="{FF2B5EF4-FFF2-40B4-BE49-F238E27FC236}">
                <a16:creationId xmlns:a16="http://schemas.microsoft.com/office/drawing/2014/main" id="{748F4DE2-2ACB-C3B3-80DF-E10779423515}"/>
              </a:ext>
            </a:extLst>
          </p:cNvPr>
          <p:cNvSpPr>
            <a:spLocks noGrp="1"/>
          </p:cNvSpPr>
          <p:nvPr>
            <p:ph type="ctrTitle" hasCustomPrompt="1"/>
          </p:nvPr>
        </p:nvSpPr>
        <p:spPr>
          <a:xfrm>
            <a:off x="1523999" y="1893120"/>
            <a:ext cx="9144000" cy="1065363"/>
          </a:xfrm>
        </p:spPr>
        <p:txBody>
          <a:bodyPr anchor="b"/>
          <a:lstStyle>
            <a:lvl1pPr algn="ctr">
              <a:defRPr sz="6000" b="1">
                <a:solidFill>
                  <a:schemeClr val="bg1"/>
                </a:solidFill>
                <a:latin typeface="+mj-lt"/>
              </a:defRPr>
            </a:lvl1pPr>
          </a:lstStyle>
          <a:p>
            <a:r>
              <a:rPr lang="en-US"/>
              <a:t>Thank you.</a:t>
            </a:r>
          </a:p>
        </p:txBody>
      </p:sp>
      <p:sp>
        <p:nvSpPr>
          <p:cNvPr id="3" name="Subtitle 2">
            <a:extLst>
              <a:ext uri="{FF2B5EF4-FFF2-40B4-BE49-F238E27FC236}">
                <a16:creationId xmlns:a16="http://schemas.microsoft.com/office/drawing/2014/main" id="{98754F6C-1A81-81D9-2D64-967AB7141047}"/>
              </a:ext>
            </a:extLst>
          </p:cNvPr>
          <p:cNvSpPr>
            <a:spLocks noGrp="1"/>
          </p:cNvSpPr>
          <p:nvPr>
            <p:ph type="subTitle" idx="1" hasCustomPrompt="1"/>
          </p:nvPr>
        </p:nvSpPr>
        <p:spPr>
          <a:xfrm>
            <a:off x="1259456" y="3429000"/>
            <a:ext cx="9882020" cy="436324"/>
          </a:xfrm>
        </p:spPr>
        <p:txBody>
          <a:bodyPr>
            <a:noAutofit/>
          </a:bodyPr>
          <a:lstStyle>
            <a:lvl1pPr marL="0" indent="0" algn="ctr">
              <a:buNone/>
              <a:defRPr sz="22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Stay up to date by following us on social media and subscribing to emails.</a:t>
            </a:r>
          </a:p>
        </p:txBody>
      </p:sp>
      <p:sp>
        <p:nvSpPr>
          <p:cNvPr id="10" name="Footer Placeholder 9">
            <a:extLst>
              <a:ext uri="{FF2B5EF4-FFF2-40B4-BE49-F238E27FC236}">
                <a16:creationId xmlns:a16="http://schemas.microsoft.com/office/drawing/2014/main" id="{6B393E21-663A-29D5-082A-8D15C52C099F}"/>
              </a:ext>
            </a:extLst>
          </p:cNvPr>
          <p:cNvSpPr>
            <a:spLocks noGrp="1"/>
          </p:cNvSpPr>
          <p:nvPr>
            <p:ph type="ftr" sz="quarter" idx="14"/>
          </p:nvPr>
        </p:nvSpPr>
        <p:spPr>
          <a:xfrm>
            <a:off x="4788379" y="6351868"/>
            <a:ext cx="2615242" cy="365125"/>
          </a:xfrm>
        </p:spPr>
        <p:txBody>
          <a:bodyPr/>
          <a:lstStyle>
            <a:lvl1pPr algn="ctr">
              <a:defRPr>
                <a:solidFill>
                  <a:schemeClr val="bg1"/>
                </a:solidFill>
              </a:defRPr>
            </a:lvl1pPr>
          </a:lstStyle>
          <a:p>
            <a:r>
              <a:rPr lang="en-US"/>
              <a:t>kcrha.org</a:t>
            </a:r>
          </a:p>
        </p:txBody>
      </p:sp>
      <p:pic>
        <p:nvPicPr>
          <p:cNvPr id="7" name="Picture 6" descr="A white text on a black background&#10;&#10;Description automatically generated">
            <a:extLst>
              <a:ext uri="{FF2B5EF4-FFF2-40B4-BE49-F238E27FC236}">
                <a16:creationId xmlns:a16="http://schemas.microsoft.com/office/drawing/2014/main" id="{7A471B6B-2334-2E0A-FC7C-0CF75897ABA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11045" y="615245"/>
            <a:ext cx="2969909" cy="810424"/>
          </a:xfrm>
          <a:prstGeom prst="rect">
            <a:avLst/>
          </a:prstGeom>
        </p:spPr>
      </p:pic>
    </p:spTree>
    <p:extLst>
      <p:ext uri="{BB962C8B-B14F-4D97-AF65-F5344CB8AC3E}">
        <p14:creationId xmlns:p14="http://schemas.microsoft.com/office/powerpoint/2010/main" val="307895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05BE1B-5DC3-94DF-26C5-FA66E30A2C4C}"/>
              </a:ext>
            </a:extLst>
          </p:cNvPr>
          <p:cNvSpPr>
            <a:spLocks noGrp="1" noRot="1" noMove="1" noResize="1" noEditPoints="1" noAdjustHandles="1" noChangeArrowheads="1" noChangeShapeType="1"/>
          </p:cNvSpPr>
          <p:nvPr userDrawn="1"/>
        </p:nvSpPr>
        <p:spPr>
          <a:xfrm>
            <a:off x="0" y="0"/>
            <a:ext cx="12192000" cy="6858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8F4DE2-2ACB-C3B3-80DF-E10779423515}"/>
              </a:ext>
            </a:extLst>
          </p:cNvPr>
          <p:cNvSpPr>
            <a:spLocks noGrp="1"/>
          </p:cNvSpPr>
          <p:nvPr>
            <p:ph type="ctrTitle"/>
          </p:nvPr>
        </p:nvSpPr>
        <p:spPr>
          <a:xfrm>
            <a:off x="1524000" y="2363637"/>
            <a:ext cx="9144000" cy="1896823"/>
          </a:xfrm>
        </p:spPr>
        <p:txBody>
          <a:bodyPr anchor="b"/>
          <a:lstStyle>
            <a:lvl1pPr algn="ctr">
              <a:defRPr sz="6000" b="1">
                <a:solidFill>
                  <a:schemeClr val="bg1"/>
                </a:solidFill>
                <a:latin typeface="+mj-lt"/>
              </a:defRPr>
            </a:lvl1pPr>
          </a:lstStyle>
          <a:p>
            <a:r>
              <a:rPr lang="en-US"/>
              <a:t>Click to edit Master title style</a:t>
            </a:r>
          </a:p>
        </p:txBody>
      </p:sp>
      <p:sp>
        <p:nvSpPr>
          <p:cNvPr id="3" name="Subtitle 2">
            <a:extLst>
              <a:ext uri="{FF2B5EF4-FFF2-40B4-BE49-F238E27FC236}">
                <a16:creationId xmlns:a16="http://schemas.microsoft.com/office/drawing/2014/main" id="{98754F6C-1A81-81D9-2D64-967AB7141047}"/>
              </a:ext>
            </a:extLst>
          </p:cNvPr>
          <p:cNvSpPr>
            <a:spLocks noGrp="1"/>
          </p:cNvSpPr>
          <p:nvPr>
            <p:ph type="subTitle" idx="1"/>
          </p:nvPr>
        </p:nvSpPr>
        <p:spPr>
          <a:xfrm>
            <a:off x="1524000" y="4364966"/>
            <a:ext cx="9144000" cy="892834"/>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Date Placeholder 8">
            <a:extLst>
              <a:ext uri="{FF2B5EF4-FFF2-40B4-BE49-F238E27FC236}">
                <a16:creationId xmlns:a16="http://schemas.microsoft.com/office/drawing/2014/main" id="{4ABE04F9-F818-19B1-AE09-3533F187CAB2}"/>
              </a:ext>
            </a:extLst>
          </p:cNvPr>
          <p:cNvSpPr>
            <a:spLocks noGrp="1"/>
          </p:cNvSpPr>
          <p:nvPr>
            <p:ph type="dt" sz="half" idx="13"/>
          </p:nvPr>
        </p:nvSpPr>
        <p:spPr/>
        <p:txBody>
          <a:bodyPr/>
          <a:lstStyle>
            <a:lvl1pPr>
              <a:defRPr>
                <a:solidFill>
                  <a:schemeClr val="bg1"/>
                </a:solidFill>
              </a:defRPr>
            </a:lvl1pPr>
          </a:lstStyle>
          <a:p>
            <a:fld id="{EE1BE705-01AE-411E-93D5-69F27B73EF54}" type="datetimeFigureOut">
              <a:rPr lang="en-US" smtClean="0"/>
              <a:pPr/>
              <a:t>6/3/2025</a:t>
            </a:fld>
            <a:endParaRPr lang="en-US"/>
          </a:p>
        </p:txBody>
      </p:sp>
      <p:sp>
        <p:nvSpPr>
          <p:cNvPr id="10" name="Footer Placeholder 9">
            <a:extLst>
              <a:ext uri="{FF2B5EF4-FFF2-40B4-BE49-F238E27FC236}">
                <a16:creationId xmlns:a16="http://schemas.microsoft.com/office/drawing/2014/main" id="{6B393E21-663A-29D5-082A-8D15C52C099F}"/>
              </a:ext>
            </a:extLst>
          </p:cNvPr>
          <p:cNvSpPr>
            <a:spLocks noGrp="1"/>
          </p:cNvSpPr>
          <p:nvPr>
            <p:ph type="ftr" sz="quarter" idx="14"/>
          </p:nvPr>
        </p:nvSpPr>
        <p:spPr>
          <a:xfrm>
            <a:off x="8317302" y="6356350"/>
            <a:ext cx="2615242" cy="365125"/>
          </a:xfrm>
        </p:spPr>
        <p:txBody>
          <a:bodyPr/>
          <a:lstStyle>
            <a:lvl1pPr algn="r">
              <a:defRPr>
                <a:solidFill>
                  <a:schemeClr val="bg1"/>
                </a:solidFill>
              </a:defRPr>
            </a:lvl1pPr>
          </a:lstStyle>
          <a:p>
            <a:r>
              <a:rPr lang="en-US"/>
              <a:t>kcrha.org</a:t>
            </a:r>
          </a:p>
        </p:txBody>
      </p:sp>
      <p:pic>
        <p:nvPicPr>
          <p:cNvPr id="7" name="Picture 6" descr="A white text on a black background&#10;&#10;Description automatically generated">
            <a:extLst>
              <a:ext uri="{FF2B5EF4-FFF2-40B4-BE49-F238E27FC236}">
                <a16:creationId xmlns:a16="http://schemas.microsoft.com/office/drawing/2014/main" id="{7A471B6B-2334-2E0A-FC7C-0CF75897AB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1206" y="763437"/>
            <a:ext cx="4069588" cy="1110503"/>
          </a:xfrm>
          <a:prstGeom prst="rect">
            <a:avLst/>
          </a:prstGeom>
        </p:spPr>
      </p:pic>
    </p:spTree>
    <p:extLst>
      <p:ext uri="{BB962C8B-B14F-4D97-AF65-F5344CB8AC3E}">
        <p14:creationId xmlns:p14="http://schemas.microsoft.com/office/powerpoint/2010/main" val="29355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 Teal">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05BE1B-5DC3-94DF-26C5-FA66E30A2C4C}"/>
              </a:ext>
            </a:extLst>
          </p:cNvPr>
          <p:cNvSpPr>
            <a:spLocks/>
          </p:cNvSpPr>
          <p:nvPr userDrawn="1"/>
        </p:nvSpPr>
        <p:spPr>
          <a:xfrm>
            <a:off x="0" y="0"/>
            <a:ext cx="12192000" cy="6858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8F4DE2-2ACB-C3B3-80DF-E10779423515}"/>
              </a:ext>
            </a:extLst>
          </p:cNvPr>
          <p:cNvSpPr>
            <a:spLocks noGrp="1"/>
          </p:cNvSpPr>
          <p:nvPr>
            <p:ph type="ctrTitle"/>
          </p:nvPr>
        </p:nvSpPr>
        <p:spPr>
          <a:xfrm>
            <a:off x="1524000" y="2363637"/>
            <a:ext cx="9144000" cy="1896823"/>
          </a:xfrm>
        </p:spPr>
        <p:txBody>
          <a:bodyPr anchor="b"/>
          <a:lstStyle>
            <a:lvl1pPr algn="ctr">
              <a:defRPr sz="6000" b="1">
                <a:solidFill>
                  <a:schemeClr val="bg1"/>
                </a:solidFill>
                <a:latin typeface="+mj-lt"/>
              </a:defRPr>
            </a:lvl1pPr>
          </a:lstStyle>
          <a:p>
            <a:r>
              <a:rPr lang="en-US"/>
              <a:t>Click to edit Master title style</a:t>
            </a:r>
          </a:p>
        </p:txBody>
      </p:sp>
      <p:sp>
        <p:nvSpPr>
          <p:cNvPr id="3" name="Subtitle 2">
            <a:extLst>
              <a:ext uri="{FF2B5EF4-FFF2-40B4-BE49-F238E27FC236}">
                <a16:creationId xmlns:a16="http://schemas.microsoft.com/office/drawing/2014/main" id="{98754F6C-1A81-81D9-2D64-967AB7141047}"/>
              </a:ext>
            </a:extLst>
          </p:cNvPr>
          <p:cNvSpPr>
            <a:spLocks noGrp="1"/>
          </p:cNvSpPr>
          <p:nvPr>
            <p:ph type="subTitle" idx="1"/>
          </p:nvPr>
        </p:nvSpPr>
        <p:spPr>
          <a:xfrm>
            <a:off x="1524000" y="4364966"/>
            <a:ext cx="9144000" cy="892834"/>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Date Placeholder 8">
            <a:extLst>
              <a:ext uri="{FF2B5EF4-FFF2-40B4-BE49-F238E27FC236}">
                <a16:creationId xmlns:a16="http://schemas.microsoft.com/office/drawing/2014/main" id="{4ABE04F9-F818-19B1-AE09-3533F187CAB2}"/>
              </a:ext>
            </a:extLst>
          </p:cNvPr>
          <p:cNvSpPr>
            <a:spLocks noGrp="1"/>
          </p:cNvSpPr>
          <p:nvPr>
            <p:ph type="dt" sz="half" idx="13"/>
          </p:nvPr>
        </p:nvSpPr>
        <p:spPr/>
        <p:txBody>
          <a:bodyPr/>
          <a:lstStyle>
            <a:lvl1pPr>
              <a:defRPr>
                <a:solidFill>
                  <a:schemeClr val="bg1"/>
                </a:solidFill>
              </a:defRPr>
            </a:lvl1pPr>
          </a:lstStyle>
          <a:p>
            <a:fld id="{EE1BE705-01AE-411E-93D5-69F27B73EF54}" type="datetimeFigureOut">
              <a:rPr lang="en-US" smtClean="0"/>
              <a:pPr/>
              <a:t>6/3/2025</a:t>
            </a:fld>
            <a:endParaRPr lang="en-US"/>
          </a:p>
        </p:txBody>
      </p:sp>
      <p:sp>
        <p:nvSpPr>
          <p:cNvPr id="10" name="Footer Placeholder 9">
            <a:extLst>
              <a:ext uri="{FF2B5EF4-FFF2-40B4-BE49-F238E27FC236}">
                <a16:creationId xmlns:a16="http://schemas.microsoft.com/office/drawing/2014/main" id="{6B393E21-663A-29D5-082A-8D15C52C099F}"/>
              </a:ext>
            </a:extLst>
          </p:cNvPr>
          <p:cNvSpPr>
            <a:spLocks noGrp="1"/>
          </p:cNvSpPr>
          <p:nvPr>
            <p:ph type="ftr" sz="quarter" idx="14"/>
          </p:nvPr>
        </p:nvSpPr>
        <p:spPr>
          <a:xfrm>
            <a:off x="8317302" y="6356350"/>
            <a:ext cx="2615242" cy="365125"/>
          </a:xfrm>
        </p:spPr>
        <p:txBody>
          <a:bodyPr/>
          <a:lstStyle>
            <a:lvl1pPr algn="r">
              <a:defRPr>
                <a:solidFill>
                  <a:schemeClr val="bg1"/>
                </a:solidFill>
              </a:defRPr>
            </a:lvl1pPr>
          </a:lstStyle>
          <a:p>
            <a:r>
              <a:rPr lang="en-US"/>
              <a:t>kcrha.org</a:t>
            </a:r>
          </a:p>
        </p:txBody>
      </p:sp>
      <p:pic>
        <p:nvPicPr>
          <p:cNvPr id="7" name="Picture 6" descr="A white text on a black background&#10;&#10;Description automatically generated">
            <a:extLst>
              <a:ext uri="{FF2B5EF4-FFF2-40B4-BE49-F238E27FC236}">
                <a16:creationId xmlns:a16="http://schemas.microsoft.com/office/drawing/2014/main" id="{7A471B6B-2334-2E0A-FC7C-0CF75897AB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1206" y="763437"/>
            <a:ext cx="4069588" cy="1110503"/>
          </a:xfrm>
          <a:prstGeom prst="rect">
            <a:avLst/>
          </a:prstGeom>
        </p:spPr>
      </p:pic>
    </p:spTree>
    <p:extLst>
      <p:ext uri="{BB962C8B-B14F-4D97-AF65-F5344CB8AC3E}">
        <p14:creationId xmlns:p14="http://schemas.microsoft.com/office/powerpoint/2010/main" val="2055793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Main Slide">
    <p:spTree>
      <p:nvGrpSpPr>
        <p:cNvPr id="1" name=""/>
        <p:cNvGrpSpPr/>
        <p:nvPr/>
      </p:nvGrpSpPr>
      <p:grpSpPr>
        <a:xfrm>
          <a:off x="0" y="0"/>
          <a:ext cx="0" cy="0"/>
          <a:chOff x="0" y="0"/>
          <a:chExt cx="0" cy="0"/>
        </a:xfrm>
      </p:grpSpPr>
      <p:pic>
        <p:nvPicPr>
          <p:cNvPr id="5" name="Picture 4" descr="A black and blue screen&#10;&#10;Description automatically generated">
            <a:extLst>
              <a:ext uri="{FF2B5EF4-FFF2-40B4-BE49-F238E27FC236}">
                <a16:creationId xmlns:a16="http://schemas.microsoft.com/office/drawing/2014/main" id="{950EA86D-6E2E-EADD-6765-324CED95B4C3}"/>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FD5855F-87D3-88D1-47DD-8AA81DA03023}"/>
              </a:ext>
            </a:extLst>
          </p:cNvPr>
          <p:cNvSpPr>
            <a:spLocks noGrp="1"/>
          </p:cNvSpPr>
          <p:nvPr>
            <p:ph type="title"/>
          </p:nvPr>
        </p:nvSpPr>
        <p:spPr>
          <a:xfrm>
            <a:off x="838200" y="914400"/>
            <a:ext cx="10515600" cy="776288"/>
          </a:xfrm>
        </p:spPr>
        <p:txBody>
          <a:bodyPr/>
          <a:lstStyle>
            <a:lvl1pPr>
              <a:defRPr b="1">
                <a:solidFill>
                  <a:schemeClr val="accent2"/>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AB59B7DE-1A84-3769-1AC2-95FF0D053361}"/>
              </a:ext>
            </a:extLst>
          </p:cNvPr>
          <p:cNvSpPr>
            <a:spLocks noGrp="1"/>
          </p:cNvSpPr>
          <p:nvPr>
            <p:ph idx="1"/>
          </p:nvPr>
        </p:nvSpPr>
        <p:spPr>
          <a:xfrm>
            <a:off x="838200" y="1825625"/>
            <a:ext cx="10515600" cy="3998126"/>
          </a:xfrm>
        </p:spPr>
        <p:txBody>
          <a:bodyPr/>
          <a:lstStyle>
            <a:lvl1pPr>
              <a:defRPr>
                <a:solidFill>
                  <a:schemeClr val="tx2"/>
                </a:solidFill>
              </a:defRPr>
            </a:lvl1pPr>
            <a:lvl2pPr>
              <a:defRPr>
                <a:solidFill>
                  <a:schemeClr val="tx2"/>
                </a:solidFill>
              </a:defRPr>
            </a:lvl2pPr>
            <a:lvl3pPr>
              <a:defRPr>
                <a:solidFill>
                  <a:schemeClr val="tx2"/>
                </a:solidFill>
              </a:defRPr>
            </a:lvl3pPr>
            <a:lvl4pPr>
              <a:defRPr sz="20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CC498036-BB81-1858-5184-2A89530EBCD1}"/>
              </a:ext>
            </a:extLst>
          </p:cNvPr>
          <p:cNvSpPr>
            <a:spLocks noGrp="1"/>
          </p:cNvSpPr>
          <p:nvPr>
            <p:ph type="sldNum" sz="quarter" idx="12"/>
          </p:nvPr>
        </p:nvSpPr>
        <p:spPr/>
        <p:txBody>
          <a:bodyPr/>
          <a:lstStyle/>
          <a:p>
            <a:fld id="{5F3FBD21-2215-450F-A93B-9D578C546277}" type="slidenum">
              <a:rPr lang="en-US" smtClean="0"/>
              <a:t>‹#›</a:t>
            </a:fld>
            <a:endParaRPr lang="en-US"/>
          </a:p>
        </p:txBody>
      </p:sp>
    </p:spTree>
    <p:extLst>
      <p:ext uri="{BB962C8B-B14F-4D97-AF65-F5344CB8AC3E}">
        <p14:creationId xmlns:p14="http://schemas.microsoft.com/office/powerpoint/2010/main" val="26266633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A black and blue screen&#10;&#10;Description automatically generated">
            <a:extLst>
              <a:ext uri="{FF2B5EF4-FFF2-40B4-BE49-F238E27FC236}">
                <a16:creationId xmlns:a16="http://schemas.microsoft.com/office/drawing/2014/main" id="{D97312C8-E815-D035-FF95-D9BDCBADD796}"/>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B41CE36-7C07-DBDC-BEF3-5CAAA3637A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3A1B6B-0C5A-2D66-7379-C9CD2BF0146D}"/>
              </a:ext>
            </a:extLst>
          </p:cNvPr>
          <p:cNvSpPr>
            <a:spLocks noGrp="1"/>
          </p:cNvSpPr>
          <p:nvPr>
            <p:ph type="body" idx="1"/>
          </p:nvPr>
        </p:nvSpPr>
        <p:spPr>
          <a:xfrm>
            <a:off x="831850" y="4589464"/>
            <a:ext cx="10515600" cy="123428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C3AE1F-20ED-7C88-467E-493BBAC6837C}"/>
              </a:ext>
            </a:extLst>
          </p:cNvPr>
          <p:cNvSpPr>
            <a:spLocks noGrp="1"/>
          </p:cNvSpPr>
          <p:nvPr>
            <p:ph type="dt" sz="half" idx="10"/>
          </p:nvPr>
        </p:nvSpPr>
        <p:spPr/>
        <p:txBody>
          <a:bodyPr/>
          <a:lstStyle/>
          <a:p>
            <a:fld id="{EE1BE705-01AE-411E-93D5-69F27B73EF54}" type="datetimeFigureOut">
              <a:rPr lang="en-US" smtClean="0"/>
              <a:t>6/3/2025</a:t>
            </a:fld>
            <a:endParaRPr lang="en-US"/>
          </a:p>
        </p:txBody>
      </p:sp>
      <p:sp>
        <p:nvSpPr>
          <p:cNvPr id="5" name="Footer Placeholder 4">
            <a:extLst>
              <a:ext uri="{FF2B5EF4-FFF2-40B4-BE49-F238E27FC236}">
                <a16:creationId xmlns:a16="http://schemas.microsoft.com/office/drawing/2014/main" id="{ABD0AE3E-91E6-6D23-29EB-4A812CCD57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93062B-5BA4-DB55-4E1A-614769A9E467}"/>
              </a:ext>
            </a:extLst>
          </p:cNvPr>
          <p:cNvSpPr>
            <a:spLocks noGrp="1"/>
          </p:cNvSpPr>
          <p:nvPr>
            <p:ph type="sldNum" sz="quarter" idx="12"/>
          </p:nvPr>
        </p:nvSpPr>
        <p:spPr/>
        <p:txBody>
          <a:bodyPr/>
          <a:lstStyle/>
          <a:p>
            <a:fld id="{5F3FBD21-2215-450F-A93B-9D578C546277}" type="slidenum">
              <a:rPr lang="en-US" smtClean="0"/>
              <a:t>‹#›</a:t>
            </a:fld>
            <a:endParaRPr lang="en-US"/>
          </a:p>
        </p:txBody>
      </p:sp>
    </p:spTree>
    <p:extLst>
      <p:ext uri="{BB962C8B-B14F-4D97-AF65-F5344CB8AC3E}">
        <p14:creationId xmlns:p14="http://schemas.microsoft.com/office/powerpoint/2010/main" val="3413848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C8332-300A-18B0-1A5E-97C842DE46B5}"/>
              </a:ext>
            </a:extLst>
          </p:cNvPr>
          <p:cNvSpPr>
            <a:spLocks noGrp="1"/>
          </p:cNvSpPr>
          <p:nvPr>
            <p:ph type="title"/>
          </p:nvPr>
        </p:nvSpPr>
        <p:spPr>
          <a:xfrm>
            <a:off x="838200" y="905522"/>
            <a:ext cx="10515600" cy="785166"/>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6B68B70-4B13-7797-853B-EFF162E080C3}"/>
              </a:ext>
            </a:extLst>
          </p:cNvPr>
          <p:cNvSpPr>
            <a:spLocks noGrp="1"/>
          </p:cNvSpPr>
          <p:nvPr>
            <p:ph sz="half" idx="1"/>
          </p:nvPr>
        </p:nvSpPr>
        <p:spPr>
          <a:xfrm>
            <a:off x="838200" y="1825625"/>
            <a:ext cx="5181600" cy="39799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9EC33-4A19-EF1B-B01D-FEA61D4EDC7B}"/>
              </a:ext>
            </a:extLst>
          </p:cNvPr>
          <p:cNvSpPr>
            <a:spLocks noGrp="1"/>
          </p:cNvSpPr>
          <p:nvPr>
            <p:ph sz="half" idx="2"/>
          </p:nvPr>
        </p:nvSpPr>
        <p:spPr>
          <a:xfrm>
            <a:off x="6172200" y="1825625"/>
            <a:ext cx="5181600" cy="39799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0C36FB-DFF4-A495-91F5-3C63DEEED56A}"/>
              </a:ext>
            </a:extLst>
          </p:cNvPr>
          <p:cNvSpPr>
            <a:spLocks noGrp="1"/>
          </p:cNvSpPr>
          <p:nvPr>
            <p:ph type="dt" sz="half" idx="10"/>
          </p:nvPr>
        </p:nvSpPr>
        <p:spPr>
          <a:xfrm>
            <a:off x="1216324" y="6356350"/>
            <a:ext cx="2365075" cy="365125"/>
          </a:xfrm>
        </p:spPr>
        <p:txBody>
          <a:bodyPr/>
          <a:lstStyle/>
          <a:p>
            <a:fld id="{EE1BE705-01AE-411E-93D5-69F27B73EF54}" type="datetimeFigureOut">
              <a:rPr lang="en-US" smtClean="0"/>
              <a:t>6/3/2025</a:t>
            </a:fld>
            <a:endParaRPr lang="en-US"/>
          </a:p>
        </p:txBody>
      </p:sp>
      <p:sp>
        <p:nvSpPr>
          <p:cNvPr id="6" name="Footer Placeholder 5">
            <a:extLst>
              <a:ext uri="{FF2B5EF4-FFF2-40B4-BE49-F238E27FC236}">
                <a16:creationId xmlns:a16="http://schemas.microsoft.com/office/drawing/2014/main" id="{524F200C-A2DC-2EC5-9A52-F52450FAA4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2EB506-3AEC-08D9-B27F-F17A3C0003AD}"/>
              </a:ext>
            </a:extLst>
          </p:cNvPr>
          <p:cNvSpPr>
            <a:spLocks noGrp="1"/>
          </p:cNvSpPr>
          <p:nvPr>
            <p:ph type="sldNum" sz="quarter" idx="12"/>
          </p:nvPr>
        </p:nvSpPr>
        <p:spPr/>
        <p:txBody>
          <a:bodyPr/>
          <a:lstStyle/>
          <a:p>
            <a:fld id="{5F3FBD21-2215-450F-A93B-9D578C546277}" type="slidenum">
              <a:rPr lang="en-US" smtClean="0"/>
              <a:t>‹#›</a:t>
            </a:fld>
            <a:endParaRPr lang="en-US"/>
          </a:p>
        </p:txBody>
      </p:sp>
      <p:pic>
        <p:nvPicPr>
          <p:cNvPr id="10" name="Picture 9" descr="A black and blue screen&#10;&#10;Description automatically generated">
            <a:extLst>
              <a:ext uri="{FF2B5EF4-FFF2-40B4-BE49-F238E27FC236}">
                <a16:creationId xmlns:a16="http://schemas.microsoft.com/office/drawing/2014/main" id="{EDA2E4DA-C7CD-8DEE-458F-69778C6E0CDA}"/>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8523265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2" name="Picture 11" descr="A black and blue screen&#10;&#10;Description automatically generated">
            <a:extLst>
              <a:ext uri="{FF2B5EF4-FFF2-40B4-BE49-F238E27FC236}">
                <a16:creationId xmlns:a16="http://schemas.microsoft.com/office/drawing/2014/main" id="{70E5BCDE-2813-9306-4B46-B6C8C14D424C}"/>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EC3D32B-3567-7720-279F-F779C56D02C8}"/>
              </a:ext>
            </a:extLst>
          </p:cNvPr>
          <p:cNvSpPr>
            <a:spLocks noGrp="1"/>
          </p:cNvSpPr>
          <p:nvPr>
            <p:ph type="title"/>
          </p:nvPr>
        </p:nvSpPr>
        <p:spPr>
          <a:xfrm>
            <a:off x="839788" y="866775"/>
            <a:ext cx="10515600" cy="823912"/>
          </a:xfrm>
        </p:spPr>
        <p:txBody>
          <a:bodyPr/>
          <a:lstStyle/>
          <a:p>
            <a:r>
              <a:rPr lang="en-US"/>
              <a:t>Click to edit Master title style</a:t>
            </a:r>
          </a:p>
        </p:txBody>
      </p:sp>
      <p:sp>
        <p:nvSpPr>
          <p:cNvPr id="3" name="Text Placeholder 2">
            <a:extLst>
              <a:ext uri="{FF2B5EF4-FFF2-40B4-BE49-F238E27FC236}">
                <a16:creationId xmlns:a16="http://schemas.microsoft.com/office/drawing/2014/main" id="{90601AFD-92AD-08D4-7A76-D71ECA552D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D28B7-A078-D0E6-500C-173437B0AED5}"/>
              </a:ext>
            </a:extLst>
          </p:cNvPr>
          <p:cNvSpPr>
            <a:spLocks noGrp="1"/>
          </p:cNvSpPr>
          <p:nvPr>
            <p:ph sz="half" idx="2"/>
          </p:nvPr>
        </p:nvSpPr>
        <p:spPr>
          <a:xfrm>
            <a:off x="839788" y="2505075"/>
            <a:ext cx="5157787" cy="33275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EF68B9-06D7-B5AD-8927-778BF24298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71671A-8BFF-95CD-9DC0-BECEE3C2A2B1}"/>
              </a:ext>
            </a:extLst>
          </p:cNvPr>
          <p:cNvSpPr>
            <a:spLocks noGrp="1"/>
          </p:cNvSpPr>
          <p:nvPr>
            <p:ph sz="quarter" idx="4"/>
          </p:nvPr>
        </p:nvSpPr>
        <p:spPr>
          <a:xfrm>
            <a:off x="6172200" y="2505075"/>
            <a:ext cx="5183188" cy="33275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691435-DB21-CED8-0FBC-1374C4FA8D3B}"/>
              </a:ext>
            </a:extLst>
          </p:cNvPr>
          <p:cNvSpPr>
            <a:spLocks noGrp="1"/>
          </p:cNvSpPr>
          <p:nvPr>
            <p:ph type="dt" sz="half" idx="10"/>
          </p:nvPr>
        </p:nvSpPr>
        <p:spPr/>
        <p:txBody>
          <a:bodyPr/>
          <a:lstStyle/>
          <a:p>
            <a:fld id="{EE1BE705-01AE-411E-93D5-69F27B73EF54}" type="datetimeFigureOut">
              <a:rPr lang="en-US" smtClean="0"/>
              <a:t>6/3/2025</a:t>
            </a:fld>
            <a:endParaRPr lang="en-US"/>
          </a:p>
        </p:txBody>
      </p:sp>
      <p:sp>
        <p:nvSpPr>
          <p:cNvPr id="8" name="Footer Placeholder 7">
            <a:extLst>
              <a:ext uri="{FF2B5EF4-FFF2-40B4-BE49-F238E27FC236}">
                <a16:creationId xmlns:a16="http://schemas.microsoft.com/office/drawing/2014/main" id="{1A8D3A3F-1412-D3C3-5281-88808390F3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8BFCDC-F067-BC17-066F-BB2384C06843}"/>
              </a:ext>
            </a:extLst>
          </p:cNvPr>
          <p:cNvSpPr>
            <a:spLocks noGrp="1"/>
          </p:cNvSpPr>
          <p:nvPr>
            <p:ph type="sldNum" sz="quarter" idx="12"/>
          </p:nvPr>
        </p:nvSpPr>
        <p:spPr/>
        <p:txBody>
          <a:bodyPr/>
          <a:lstStyle/>
          <a:p>
            <a:fld id="{5F3FBD21-2215-450F-A93B-9D578C546277}" type="slidenum">
              <a:rPr lang="en-US" smtClean="0"/>
              <a:t>‹#›</a:t>
            </a:fld>
            <a:endParaRPr lang="en-US"/>
          </a:p>
        </p:txBody>
      </p:sp>
    </p:spTree>
    <p:extLst>
      <p:ext uri="{BB962C8B-B14F-4D97-AF65-F5344CB8AC3E}">
        <p14:creationId xmlns:p14="http://schemas.microsoft.com/office/powerpoint/2010/main" val="1680928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A black and blue screen&#10;&#10;Description automatically generated">
            <a:extLst>
              <a:ext uri="{FF2B5EF4-FFF2-40B4-BE49-F238E27FC236}">
                <a16:creationId xmlns:a16="http://schemas.microsoft.com/office/drawing/2014/main" id="{CA3DFF16-F1ED-70AF-5B00-02702A0412C4}"/>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B95742F-B5DF-F12B-1E63-E008052DA8EB}"/>
              </a:ext>
            </a:extLst>
          </p:cNvPr>
          <p:cNvSpPr>
            <a:spLocks noGrp="1"/>
          </p:cNvSpPr>
          <p:nvPr>
            <p:ph type="title"/>
          </p:nvPr>
        </p:nvSpPr>
        <p:spPr>
          <a:xfrm>
            <a:off x="838200" y="905522"/>
            <a:ext cx="10515600" cy="785166"/>
          </a:xfrm>
        </p:spPr>
        <p:txBody>
          <a:bodyPr/>
          <a:lstStyle/>
          <a:p>
            <a:r>
              <a:rPr lang="en-US"/>
              <a:t>Click to edit Master title style</a:t>
            </a:r>
          </a:p>
        </p:txBody>
      </p:sp>
      <p:sp>
        <p:nvSpPr>
          <p:cNvPr id="3" name="Date Placeholder 2">
            <a:extLst>
              <a:ext uri="{FF2B5EF4-FFF2-40B4-BE49-F238E27FC236}">
                <a16:creationId xmlns:a16="http://schemas.microsoft.com/office/drawing/2014/main" id="{213BAD33-1733-010A-F040-2F3EE9D834CE}"/>
              </a:ext>
            </a:extLst>
          </p:cNvPr>
          <p:cNvSpPr>
            <a:spLocks noGrp="1"/>
          </p:cNvSpPr>
          <p:nvPr>
            <p:ph type="dt" sz="half" idx="10"/>
          </p:nvPr>
        </p:nvSpPr>
        <p:spPr/>
        <p:txBody>
          <a:bodyPr/>
          <a:lstStyle/>
          <a:p>
            <a:fld id="{EE1BE705-01AE-411E-93D5-69F27B73EF54}" type="datetimeFigureOut">
              <a:rPr lang="en-US" smtClean="0"/>
              <a:t>6/3/2025</a:t>
            </a:fld>
            <a:endParaRPr lang="en-US"/>
          </a:p>
        </p:txBody>
      </p:sp>
      <p:sp>
        <p:nvSpPr>
          <p:cNvPr id="4" name="Footer Placeholder 3">
            <a:extLst>
              <a:ext uri="{FF2B5EF4-FFF2-40B4-BE49-F238E27FC236}">
                <a16:creationId xmlns:a16="http://schemas.microsoft.com/office/drawing/2014/main" id="{B4BD9609-C71A-4B7A-B62E-7369790FE2A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E1776A-8B49-4AE7-4A07-D2339A27DA74}"/>
              </a:ext>
            </a:extLst>
          </p:cNvPr>
          <p:cNvSpPr>
            <a:spLocks noGrp="1"/>
          </p:cNvSpPr>
          <p:nvPr>
            <p:ph type="sldNum" sz="quarter" idx="12"/>
          </p:nvPr>
        </p:nvSpPr>
        <p:spPr/>
        <p:txBody>
          <a:bodyPr/>
          <a:lstStyle/>
          <a:p>
            <a:fld id="{5F3FBD21-2215-450F-A93B-9D578C546277}" type="slidenum">
              <a:rPr lang="en-US" smtClean="0"/>
              <a:t>‹#›</a:t>
            </a:fld>
            <a:endParaRPr lang="en-US"/>
          </a:p>
        </p:txBody>
      </p:sp>
    </p:spTree>
    <p:extLst>
      <p:ext uri="{BB962C8B-B14F-4D97-AF65-F5344CB8AC3E}">
        <p14:creationId xmlns:p14="http://schemas.microsoft.com/office/powerpoint/2010/main" val="4172374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A black and blue screen&#10;&#10;Description automatically generated">
            <a:extLst>
              <a:ext uri="{FF2B5EF4-FFF2-40B4-BE49-F238E27FC236}">
                <a16:creationId xmlns:a16="http://schemas.microsoft.com/office/drawing/2014/main" id="{C0C2C9AA-7EAE-D944-B315-89ED3C52D18A}"/>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a:extLst>
              <a:ext uri="{FF2B5EF4-FFF2-40B4-BE49-F238E27FC236}">
                <a16:creationId xmlns:a16="http://schemas.microsoft.com/office/drawing/2014/main" id="{2B803488-8D5B-917B-725A-CBD691E19139}"/>
              </a:ext>
            </a:extLst>
          </p:cNvPr>
          <p:cNvSpPr>
            <a:spLocks noGrp="1"/>
          </p:cNvSpPr>
          <p:nvPr>
            <p:ph type="dt" sz="half" idx="10"/>
          </p:nvPr>
        </p:nvSpPr>
        <p:spPr/>
        <p:txBody>
          <a:bodyPr/>
          <a:lstStyle/>
          <a:p>
            <a:fld id="{EE1BE705-01AE-411E-93D5-69F27B73EF54}" type="datetimeFigureOut">
              <a:rPr lang="en-US" smtClean="0"/>
              <a:t>6/3/2025</a:t>
            </a:fld>
            <a:endParaRPr lang="en-US"/>
          </a:p>
        </p:txBody>
      </p:sp>
      <p:sp>
        <p:nvSpPr>
          <p:cNvPr id="3" name="Footer Placeholder 2">
            <a:extLst>
              <a:ext uri="{FF2B5EF4-FFF2-40B4-BE49-F238E27FC236}">
                <a16:creationId xmlns:a16="http://schemas.microsoft.com/office/drawing/2014/main" id="{1A31050A-FFDE-444B-2681-0BC3E3F903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EA1543-D270-CE76-0B2B-C70CB93F9C8C}"/>
              </a:ext>
            </a:extLst>
          </p:cNvPr>
          <p:cNvSpPr>
            <a:spLocks noGrp="1"/>
          </p:cNvSpPr>
          <p:nvPr>
            <p:ph type="sldNum" sz="quarter" idx="12"/>
          </p:nvPr>
        </p:nvSpPr>
        <p:spPr/>
        <p:txBody>
          <a:bodyPr/>
          <a:lstStyle/>
          <a:p>
            <a:fld id="{5F3FBD21-2215-450F-A93B-9D578C546277}" type="slidenum">
              <a:rPr lang="en-US" smtClean="0"/>
              <a:t>‹#›</a:t>
            </a:fld>
            <a:endParaRPr lang="en-US"/>
          </a:p>
        </p:txBody>
      </p:sp>
    </p:spTree>
    <p:extLst>
      <p:ext uri="{BB962C8B-B14F-4D97-AF65-F5344CB8AC3E}">
        <p14:creationId xmlns:p14="http://schemas.microsoft.com/office/powerpoint/2010/main" val="3763541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0BC309-35CD-725C-3975-1E1AD82927AE}"/>
              </a:ext>
            </a:extLst>
          </p:cNvPr>
          <p:cNvSpPr>
            <a:spLocks noGrp="1"/>
          </p:cNvSpPr>
          <p:nvPr>
            <p:ph type="title"/>
          </p:nvPr>
        </p:nvSpPr>
        <p:spPr>
          <a:xfrm>
            <a:off x="838200" y="914400"/>
            <a:ext cx="10515600" cy="77628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DD32EE5-36B2-B09E-8C06-4B05C36C67B5}"/>
              </a:ext>
            </a:extLst>
          </p:cNvPr>
          <p:cNvSpPr>
            <a:spLocks noGrp="1"/>
          </p:cNvSpPr>
          <p:nvPr>
            <p:ph type="body" idx="1"/>
          </p:nvPr>
        </p:nvSpPr>
        <p:spPr>
          <a:xfrm>
            <a:off x="838200" y="1825625"/>
            <a:ext cx="10515600" cy="399812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AEF069-CAE1-AE99-774D-50CD98C3C39E}"/>
              </a:ext>
            </a:extLst>
          </p:cNvPr>
          <p:cNvSpPr>
            <a:spLocks noGrp="1"/>
          </p:cNvSpPr>
          <p:nvPr>
            <p:ph type="dt" sz="half" idx="2"/>
          </p:nvPr>
        </p:nvSpPr>
        <p:spPr>
          <a:xfrm>
            <a:off x="1259456" y="6356350"/>
            <a:ext cx="232194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1BE705-01AE-411E-93D5-69F27B73EF54}" type="datetimeFigureOut">
              <a:rPr lang="en-US" smtClean="0"/>
              <a:t>6/3/2025</a:t>
            </a:fld>
            <a:endParaRPr lang="en-US"/>
          </a:p>
        </p:txBody>
      </p:sp>
      <p:sp>
        <p:nvSpPr>
          <p:cNvPr id="5" name="Footer Placeholder 4">
            <a:extLst>
              <a:ext uri="{FF2B5EF4-FFF2-40B4-BE49-F238E27FC236}">
                <a16:creationId xmlns:a16="http://schemas.microsoft.com/office/drawing/2014/main" id="{44728478-DB04-507C-FD07-1462A130FE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3BAEB31-B7AA-344A-4D41-6BBB655621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3FBD21-2215-450F-A93B-9D578C546277}" type="slidenum">
              <a:rPr lang="en-US" smtClean="0"/>
              <a:t>‹#›</a:t>
            </a:fld>
            <a:endParaRPr lang="en-US"/>
          </a:p>
        </p:txBody>
      </p:sp>
    </p:spTree>
    <p:extLst>
      <p:ext uri="{BB962C8B-B14F-4D97-AF65-F5344CB8AC3E}">
        <p14:creationId xmlns:p14="http://schemas.microsoft.com/office/powerpoint/2010/main" val="363270507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6" r:id="rId12"/>
    <p:sldLayoutId id="2147483677" r:id="rId13"/>
  </p:sldLayoutIdLst>
  <p:txStyles>
    <p:titleStyle>
      <a:lvl1pPr algn="l" defTabSz="914400" rtl="0" eaLnBrk="1" latinLnBrk="0" hangingPunct="1">
        <a:lnSpc>
          <a:spcPct val="90000"/>
        </a:lnSpc>
        <a:spcBef>
          <a:spcPct val="0"/>
        </a:spcBef>
        <a:buNone/>
        <a:defRPr sz="4400" b="1" kern="1200">
          <a:solidFill>
            <a:schemeClr val="accent2"/>
          </a:solidFill>
          <a:latin typeface="Avenir Next LT Pro" panose="020B0504020202020204" pitchFamily="34" charset="0"/>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microsoft.com/office/2018/10/relationships/comments" Target="../comments/modernComment_14F_EBB46C8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7BDFB-76DC-36D4-9937-85D71823D3CB}"/>
              </a:ext>
            </a:extLst>
          </p:cNvPr>
          <p:cNvSpPr>
            <a:spLocks noGrp="1"/>
          </p:cNvSpPr>
          <p:nvPr>
            <p:ph type="ctrTitle"/>
          </p:nvPr>
        </p:nvSpPr>
        <p:spPr/>
        <p:txBody>
          <a:bodyPr>
            <a:normAutofit/>
          </a:bodyPr>
          <a:lstStyle/>
          <a:p>
            <a:r>
              <a:rPr lang="en-US" sz="4000" dirty="0"/>
              <a:t>WA-500 Continuum of Care Board ​</a:t>
            </a:r>
          </a:p>
        </p:txBody>
      </p:sp>
      <p:sp>
        <p:nvSpPr>
          <p:cNvPr id="3" name="Subtitle 2">
            <a:extLst>
              <a:ext uri="{FF2B5EF4-FFF2-40B4-BE49-F238E27FC236}">
                <a16:creationId xmlns:a16="http://schemas.microsoft.com/office/drawing/2014/main" id="{70EF8E4E-E277-73EC-4A16-A808A00216E8}"/>
              </a:ext>
            </a:extLst>
          </p:cNvPr>
          <p:cNvSpPr>
            <a:spLocks noGrp="1"/>
          </p:cNvSpPr>
          <p:nvPr>
            <p:ph type="subTitle" idx="1"/>
          </p:nvPr>
        </p:nvSpPr>
        <p:spPr>
          <a:xfrm>
            <a:off x="1524000" y="5183832"/>
            <a:ext cx="9144000" cy="892834"/>
          </a:xfrm>
        </p:spPr>
        <p:txBody>
          <a:bodyPr vert="horz" lIns="91440" tIns="45720" rIns="91440" bIns="45720" rtlCol="0" anchor="t">
            <a:normAutofit lnSpcReduction="10000"/>
          </a:bodyPr>
          <a:lstStyle/>
          <a:p>
            <a:endParaRPr lang="en-US" dirty="0"/>
          </a:p>
          <a:p>
            <a:r>
              <a:rPr lang="en-US" dirty="0"/>
              <a:t>June 4th, 2025; 1:00-2:30pm</a:t>
            </a:r>
          </a:p>
        </p:txBody>
      </p:sp>
    </p:spTree>
    <p:extLst>
      <p:ext uri="{BB962C8B-B14F-4D97-AF65-F5344CB8AC3E}">
        <p14:creationId xmlns:p14="http://schemas.microsoft.com/office/powerpoint/2010/main" val="1371247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4DE38E-537B-50B9-CBA7-CDAFFA76BE4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4DB6609-2764-74AA-15D8-8763765623F4}"/>
              </a:ext>
            </a:extLst>
          </p:cNvPr>
          <p:cNvSpPr>
            <a:spLocks noGrp="1"/>
          </p:cNvSpPr>
          <p:nvPr>
            <p:ph type="title"/>
          </p:nvPr>
        </p:nvSpPr>
        <p:spPr>
          <a:xfrm>
            <a:off x="838200" y="905522"/>
            <a:ext cx="10515600" cy="785166"/>
          </a:xfrm>
        </p:spPr>
        <p:txBody>
          <a:bodyPr anchor="ctr">
            <a:normAutofit/>
          </a:bodyPr>
          <a:lstStyle/>
          <a:p>
            <a:r>
              <a:rPr lang="en-US"/>
              <a:t>HUD Recommendations </a:t>
            </a:r>
            <a:endParaRPr lang="en-US" dirty="0"/>
          </a:p>
        </p:txBody>
      </p:sp>
      <p:pic>
        <p:nvPicPr>
          <p:cNvPr id="2" name="Graphic 1" descr="Books with solid fill">
            <a:extLst>
              <a:ext uri="{FF2B5EF4-FFF2-40B4-BE49-F238E27FC236}">
                <a16:creationId xmlns:a16="http://schemas.microsoft.com/office/drawing/2014/main" id="{03A270A1-C70A-1551-7BC4-FDEC9782FD7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39024" y="1825625"/>
            <a:ext cx="3979952" cy="3979952"/>
          </a:xfrm>
          <a:prstGeom prst="rect">
            <a:avLst/>
          </a:prstGeom>
        </p:spPr>
      </p:pic>
      <p:sp>
        <p:nvSpPr>
          <p:cNvPr id="79" name="Content Placeholder 78">
            <a:extLst>
              <a:ext uri="{FF2B5EF4-FFF2-40B4-BE49-F238E27FC236}">
                <a16:creationId xmlns:a16="http://schemas.microsoft.com/office/drawing/2014/main" id="{D1EECA3B-8B27-7B56-2ECA-FEE43823E998}"/>
              </a:ext>
            </a:extLst>
          </p:cNvPr>
          <p:cNvSpPr>
            <a:spLocks noGrp="1"/>
          </p:cNvSpPr>
          <p:nvPr>
            <p:ph sz="half" idx="2"/>
          </p:nvPr>
        </p:nvSpPr>
        <p:spPr>
          <a:xfrm>
            <a:off x="6121400" y="1825625"/>
            <a:ext cx="5496560" cy="3979952"/>
          </a:xfrm>
        </p:spPr>
        <p:txBody>
          <a:bodyPr vert="horz" lIns="91440" tIns="45720" rIns="91440" bIns="45720" rtlCol="0" anchor="t">
            <a:noAutofit/>
          </a:bodyPr>
          <a:lstStyle/>
          <a:p>
            <a:pPr marL="0" indent="0">
              <a:lnSpc>
                <a:spcPct val="90000"/>
              </a:lnSpc>
              <a:spcBef>
                <a:spcPts val="0"/>
              </a:spcBef>
              <a:buNone/>
            </a:pPr>
            <a:r>
              <a:rPr lang="en-US" sz="1800" b="1" u="sng" dirty="0"/>
              <a:t>Community-Based and Other Partners</a:t>
            </a:r>
            <a:endParaRPr lang="en-US" sz="1800" dirty="0"/>
          </a:p>
          <a:p>
            <a:pPr marL="514350">
              <a:lnSpc>
                <a:spcPct val="90000"/>
              </a:lnSpc>
              <a:spcBef>
                <a:spcPts val="0"/>
              </a:spcBef>
              <a:buFont typeface="Arial"/>
              <a:buChar char="•"/>
            </a:pPr>
            <a:r>
              <a:rPr lang="en-US" sz="1800" dirty="0"/>
              <a:t>Individuals with lived experience of homelessness</a:t>
            </a:r>
          </a:p>
          <a:p>
            <a:pPr marL="514350">
              <a:lnSpc>
                <a:spcPct val="90000"/>
              </a:lnSpc>
              <a:spcBef>
                <a:spcPts val="0"/>
              </a:spcBef>
              <a:buFont typeface="Arial"/>
            </a:pPr>
            <a:r>
              <a:rPr lang="en-US" sz="1800" dirty="0"/>
              <a:t>Homeless/formerly homeless advocates</a:t>
            </a:r>
          </a:p>
          <a:p>
            <a:pPr marL="514350">
              <a:lnSpc>
                <a:spcPct val="90000"/>
              </a:lnSpc>
              <a:spcBef>
                <a:spcPts val="0"/>
              </a:spcBef>
              <a:buFont typeface="Arial"/>
            </a:pPr>
            <a:r>
              <a:rPr lang="en-US" sz="1800" dirty="0"/>
              <a:t>Community and neighborhood groups</a:t>
            </a:r>
          </a:p>
          <a:p>
            <a:pPr marL="514350">
              <a:lnSpc>
                <a:spcPct val="90000"/>
              </a:lnSpc>
              <a:spcBef>
                <a:spcPts val="0"/>
              </a:spcBef>
              <a:buFont typeface="Arial"/>
            </a:pPr>
            <a:r>
              <a:rPr lang="en-US" sz="1800" dirty="0"/>
              <a:t>Civic and volunteer organizations</a:t>
            </a:r>
          </a:p>
          <a:p>
            <a:pPr marL="514350">
              <a:lnSpc>
                <a:spcPct val="90000"/>
              </a:lnSpc>
              <a:spcBef>
                <a:spcPts val="0"/>
              </a:spcBef>
              <a:buFont typeface="Arial"/>
            </a:pPr>
            <a:r>
              <a:rPr lang="en-US" sz="1800" dirty="0"/>
              <a:t>Philanthropic organizations</a:t>
            </a:r>
          </a:p>
          <a:p>
            <a:pPr marL="514350">
              <a:lnSpc>
                <a:spcPct val="90000"/>
              </a:lnSpc>
              <a:spcBef>
                <a:spcPts val="0"/>
              </a:spcBef>
              <a:buFont typeface="Arial"/>
            </a:pPr>
            <a:r>
              <a:rPr lang="en-US" sz="1800" dirty="0"/>
              <a:t>Local workforce development boards</a:t>
            </a:r>
          </a:p>
          <a:p>
            <a:pPr marL="514350">
              <a:lnSpc>
                <a:spcPct val="90000"/>
              </a:lnSpc>
              <a:spcBef>
                <a:spcPts val="0"/>
              </a:spcBef>
              <a:buFont typeface="Arial"/>
            </a:pPr>
            <a:r>
              <a:rPr lang="en-US" sz="1800" dirty="0"/>
              <a:t>Employment agencies or job training programs</a:t>
            </a:r>
          </a:p>
          <a:p>
            <a:pPr marL="514350">
              <a:lnSpc>
                <a:spcPct val="90000"/>
              </a:lnSpc>
              <a:spcBef>
                <a:spcPts val="0"/>
              </a:spcBef>
              <a:buFont typeface="Arial"/>
            </a:pPr>
            <a:r>
              <a:rPr lang="en-US" sz="1800" dirty="0"/>
              <a:t>Educational institutions (colleges, universities)</a:t>
            </a:r>
          </a:p>
          <a:p>
            <a:pPr marL="514350">
              <a:lnSpc>
                <a:spcPct val="90000"/>
              </a:lnSpc>
              <a:spcBef>
                <a:spcPts val="0"/>
              </a:spcBef>
              <a:buFont typeface="Arial"/>
            </a:pPr>
            <a:r>
              <a:rPr lang="en-US" sz="1800" dirty="0"/>
              <a:t>Early childhood education providers (e.g., Head Start)</a:t>
            </a:r>
          </a:p>
          <a:p>
            <a:pPr marL="514350">
              <a:lnSpc>
                <a:spcPct val="90000"/>
              </a:lnSpc>
              <a:spcBef>
                <a:spcPts val="0"/>
              </a:spcBef>
              <a:buFont typeface="Arial"/>
            </a:pPr>
            <a:r>
              <a:rPr lang="en-US" sz="1800" dirty="0"/>
              <a:t>Transportation providers</a:t>
            </a:r>
          </a:p>
          <a:p>
            <a:pPr marL="514350">
              <a:lnSpc>
                <a:spcPct val="90000"/>
              </a:lnSpc>
              <a:spcBef>
                <a:spcPts val="0"/>
              </a:spcBef>
              <a:buFont typeface="Arial"/>
            </a:pPr>
            <a:r>
              <a:rPr lang="en-US" sz="1800" dirty="0"/>
              <a:t>Legal aid organizations</a:t>
            </a:r>
          </a:p>
          <a:p>
            <a:pPr marL="514350">
              <a:lnSpc>
                <a:spcPct val="90000"/>
              </a:lnSpc>
              <a:spcBef>
                <a:spcPts val="0"/>
              </a:spcBef>
              <a:buFont typeface="Arial"/>
            </a:pPr>
            <a:r>
              <a:rPr lang="en-US" sz="1800" dirty="0"/>
              <a:t>LGBTQ+ advocacy groups</a:t>
            </a:r>
          </a:p>
          <a:p>
            <a:pPr marL="514350">
              <a:lnSpc>
                <a:spcPct val="90000"/>
              </a:lnSpc>
              <a:spcBef>
                <a:spcPts val="0"/>
              </a:spcBef>
              <a:buFont typeface="Arial"/>
            </a:pPr>
            <a:r>
              <a:rPr lang="en-US" sz="1800" dirty="0"/>
              <a:t>Immigrant and refugee service organizations</a:t>
            </a:r>
          </a:p>
          <a:p>
            <a:pPr marL="0" indent="0">
              <a:lnSpc>
                <a:spcPct val="90000"/>
              </a:lnSpc>
              <a:spcBef>
                <a:spcPts val="0"/>
              </a:spcBef>
              <a:spcAft>
                <a:spcPts val="600"/>
              </a:spcAft>
              <a:buNone/>
            </a:pPr>
            <a:endParaRPr lang="en-US" sz="1500" b="1" u="sng"/>
          </a:p>
        </p:txBody>
      </p:sp>
    </p:spTree>
    <p:extLst>
      <p:ext uri="{BB962C8B-B14F-4D97-AF65-F5344CB8AC3E}">
        <p14:creationId xmlns:p14="http://schemas.microsoft.com/office/powerpoint/2010/main" val="1144270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D46373-E61C-311A-31BC-98DD6CAB6CFC}"/>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B34646F-04FC-6C49-A8A8-98A4C2B60442}"/>
              </a:ext>
            </a:extLst>
          </p:cNvPr>
          <p:cNvSpPr>
            <a:spLocks noGrp="1"/>
          </p:cNvSpPr>
          <p:nvPr>
            <p:ph type="title"/>
          </p:nvPr>
        </p:nvSpPr>
        <p:spPr>
          <a:xfrm>
            <a:off x="838200" y="905522"/>
            <a:ext cx="10515600" cy="785166"/>
          </a:xfrm>
        </p:spPr>
        <p:txBody>
          <a:bodyPr anchor="ctr">
            <a:normAutofit/>
          </a:bodyPr>
          <a:lstStyle/>
          <a:p>
            <a:r>
              <a:rPr lang="en-US"/>
              <a:t>HUD Recommendations </a:t>
            </a:r>
            <a:endParaRPr lang="en-US" dirty="0"/>
          </a:p>
        </p:txBody>
      </p:sp>
      <p:pic>
        <p:nvPicPr>
          <p:cNvPr id="2" name="Graphic 1" descr="Board Of Directors with solid fill">
            <a:extLst>
              <a:ext uri="{FF2B5EF4-FFF2-40B4-BE49-F238E27FC236}">
                <a16:creationId xmlns:a16="http://schemas.microsoft.com/office/drawing/2014/main" id="{EB101BD7-EBDD-9DFF-9697-286490F2215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39024" y="1825625"/>
            <a:ext cx="3979952" cy="3979952"/>
          </a:xfrm>
          <a:prstGeom prst="rect">
            <a:avLst/>
          </a:prstGeom>
        </p:spPr>
      </p:pic>
      <p:sp>
        <p:nvSpPr>
          <p:cNvPr id="79" name="Content Placeholder 78">
            <a:extLst>
              <a:ext uri="{FF2B5EF4-FFF2-40B4-BE49-F238E27FC236}">
                <a16:creationId xmlns:a16="http://schemas.microsoft.com/office/drawing/2014/main" id="{6760AF45-A2BC-BE57-C32B-57AE999908B7}"/>
              </a:ext>
            </a:extLst>
          </p:cNvPr>
          <p:cNvSpPr>
            <a:spLocks noGrp="1"/>
          </p:cNvSpPr>
          <p:nvPr>
            <p:ph sz="half" idx="2"/>
          </p:nvPr>
        </p:nvSpPr>
        <p:spPr>
          <a:xfrm>
            <a:off x="6172200" y="1825625"/>
            <a:ext cx="5181600" cy="3979952"/>
          </a:xfrm>
        </p:spPr>
        <p:txBody>
          <a:bodyPr vert="horz" lIns="91440" tIns="45720" rIns="91440" bIns="45720" rtlCol="0">
            <a:normAutofit/>
          </a:bodyPr>
          <a:lstStyle/>
          <a:p>
            <a:pPr marL="0" indent="0">
              <a:lnSpc>
                <a:spcPct val="90000"/>
              </a:lnSpc>
              <a:spcBef>
                <a:spcPts val="0"/>
              </a:spcBef>
              <a:spcAft>
                <a:spcPts val="600"/>
              </a:spcAft>
              <a:buNone/>
            </a:pPr>
            <a:r>
              <a:rPr lang="en-US" b="1" u="sng"/>
              <a:t>Business and Private Sector</a:t>
            </a:r>
          </a:p>
          <a:p>
            <a:pPr marL="514350" indent="-285750">
              <a:lnSpc>
                <a:spcPct val="90000"/>
              </a:lnSpc>
              <a:spcBef>
                <a:spcPts val="0"/>
              </a:spcBef>
              <a:spcAft>
                <a:spcPts val="600"/>
              </a:spcAft>
              <a:buFont typeface="Arial"/>
              <a:buChar char="•"/>
            </a:pPr>
            <a:r>
              <a:rPr lang="en-US"/>
              <a:t>Chambers of commerce</a:t>
            </a:r>
          </a:p>
          <a:p>
            <a:pPr marL="514350" indent="-285750">
              <a:lnSpc>
                <a:spcPct val="90000"/>
              </a:lnSpc>
              <a:spcBef>
                <a:spcPts val="0"/>
              </a:spcBef>
              <a:spcAft>
                <a:spcPts val="600"/>
              </a:spcAft>
              <a:buFont typeface="Arial"/>
            </a:pPr>
            <a:r>
              <a:rPr lang="en-US"/>
              <a:t>Private foundations</a:t>
            </a:r>
          </a:p>
          <a:p>
            <a:pPr marL="514350" indent="-285750">
              <a:lnSpc>
                <a:spcPct val="90000"/>
              </a:lnSpc>
              <a:spcBef>
                <a:spcPts val="0"/>
              </a:spcBef>
              <a:spcAft>
                <a:spcPts val="600"/>
              </a:spcAft>
              <a:buFont typeface="Arial"/>
            </a:pPr>
            <a:r>
              <a:rPr lang="en-US"/>
              <a:t>Employers and business owners</a:t>
            </a:r>
          </a:p>
          <a:p>
            <a:pPr marL="514350" indent="-285750">
              <a:lnSpc>
                <a:spcPct val="90000"/>
              </a:lnSpc>
              <a:spcBef>
                <a:spcPts val="0"/>
              </a:spcBef>
              <a:spcAft>
                <a:spcPts val="600"/>
              </a:spcAft>
              <a:buFont typeface="Arial"/>
            </a:pPr>
            <a:r>
              <a:rPr lang="en-US"/>
              <a:t>Landlords/property owners</a:t>
            </a:r>
          </a:p>
          <a:p>
            <a:pPr marL="514350" indent="-285750">
              <a:lnSpc>
                <a:spcPct val="90000"/>
              </a:lnSpc>
              <a:spcBef>
                <a:spcPts val="0"/>
              </a:spcBef>
              <a:spcAft>
                <a:spcPts val="600"/>
              </a:spcAft>
              <a:buFont typeface="Arial"/>
            </a:pPr>
            <a:r>
              <a:rPr lang="en-US"/>
              <a:t>Real estate professionals</a:t>
            </a:r>
          </a:p>
          <a:p>
            <a:pPr marL="514350" indent="-285750">
              <a:lnSpc>
                <a:spcPct val="90000"/>
              </a:lnSpc>
              <a:spcBef>
                <a:spcPts val="0"/>
              </a:spcBef>
              <a:spcAft>
                <a:spcPts val="600"/>
              </a:spcAft>
              <a:buFont typeface="Arial"/>
            </a:pPr>
            <a:r>
              <a:rPr lang="en-US"/>
              <a:t>Financial institutions</a:t>
            </a:r>
          </a:p>
          <a:p>
            <a:pPr marL="0" indent="0">
              <a:lnSpc>
                <a:spcPct val="90000"/>
              </a:lnSpc>
              <a:spcBef>
                <a:spcPts val="0"/>
              </a:spcBef>
              <a:spcAft>
                <a:spcPts val="600"/>
              </a:spcAft>
              <a:buNone/>
            </a:pPr>
            <a:endParaRPr lang="en-US" b="1" u="sng"/>
          </a:p>
        </p:txBody>
      </p:sp>
    </p:spTree>
    <p:extLst>
      <p:ext uri="{BB962C8B-B14F-4D97-AF65-F5344CB8AC3E}">
        <p14:creationId xmlns:p14="http://schemas.microsoft.com/office/powerpoint/2010/main" val="691899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84193-B099-032A-DD71-C020DAD211A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2EE1D16-C8D2-46CA-B51B-E376CE18FD5B}"/>
              </a:ext>
            </a:extLst>
          </p:cNvPr>
          <p:cNvSpPr>
            <a:spLocks noGrp="1"/>
          </p:cNvSpPr>
          <p:nvPr>
            <p:ph type="title"/>
          </p:nvPr>
        </p:nvSpPr>
        <p:spPr>
          <a:xfrm>
            <a:off x="838200" y="905522"/>
            <a:ext cx="10515600" cy="785166"/>
          </a:xfrm>
        </p:spPr>
        <p:txBody>
          <a:bodyPr anchor="ctr">
            <a:normAutofit/>
          </a:bodyPr>
          <a:lstStyle/>
          <a:p>
            <a:r>
              <a:rPr lang="en-US"/>
              <a:t>HUD Recommendations </a:t>
            </a:r>
            <a:endParaRPr lang="en-US" dirty="0"/>
          </a:p>
        </p:txBody>
      </p:sp>
      <p:pic>
        <p:nvPicPr>
          <p:cNvPr id="76" name="Graphic 75" descr="Schoolhouse with solid fill">
            <a:extLst>
              <a:ext uri="{FF2B5EF4-FFF2-40B4-BE49-F238E27FC236}">
                <a16:creationId xmlns:a16="http://schemas.microsoft.com/office/drawing/2014/main" id="{69E4BDAC-47BA-B74B-603C-245BFF61E88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39024" y="1825625"/>
            <a:ext cx="3979952" cy="3979952"/>
          </a:xfrm>
          <a:prstGeom prst="rect">
            <a:avLst/>
          </a:prstGeom>
        </p:spPr>
      </p:pic>
      <p:sp>
        <p:nvSpPr>
          <p:cNvPr id="75" name="Content Placeholder 74">
            <a:extLst>
              <a:ext uri="{FF2B5EF4-FFF2-40B4-BE49-F238E27FC236}">
                <a16:creationId xmlns:a16="http://schemas.microsoft.com/office/drawing/2014/main" id="{7F97F3C7-7393-C426-6EE5-F576FE87B531}"/>
              </a:ext>
            </a:extLst>
          </p:cNvPr>
          <p:cNvSpPr>
            <a:spLocks noGrp="1"/>
          </p:cNvSpPr>
          <p:nvPr>
            <p:ph sz="half" idx="2"/>
          </p:nvPr>
        </p:nvSpPr>
        <p:spPr>
          <a:xfrm>
            <a:off x="6172200" y="1825625"/>
            <a:ext cx="5181600" cy="3979952"/>
          </a:xfrm>
        </p:spPr>
        <p:txBody>
          <a:bodyPr vert="horz" lIns="91440" tIns="45720" rIns="91440" bIns="45720" rtlCol="0">
            <a:normAutofit/>
          </a:bodyPr>
          <a:lstStyle/>
          <a:p>
            <a:pPr marL="0" indent="0">
              <a:spcBef>
                <a:spcPts val="0"/>
              </a:spcBef>
              <a:spcAft>
                <a:spcPts val="600"/>
              </a:spcAft>
              <a:buNone/>
            </a:pPr>
            <a:r>
              <a:rPr lang="en-US" b="1" u="sng" dirty="0"/>
              <a:t>Data and Research Entities</a:t>
            </a:r>
          </a:p>
          <a:p>
            <a:pPr indent="-285750">
              <a:spcBef>
                <a:spcPts val="0"/>
              </a:spcBef>
              <a:spcAft>
                <a:spcPts val="600"/>
              </a:spcAft>
            </a:pPr>
            <a:r>
              <a:rPr lang="en-US"/>
              <a:t>HMIS (Homeless Management Information System) lead agencies</a:t>
            </a:r>
          </a:p>
          <a:p>
            <a:pPr indent="-285750">
              <a:spcBef>
                <a:spcPts val="0"/>
              </a:spcBef>
              <a:spcAft>
                <a:spcPts val="600"/>
              </a:spcAft>
            </a:pPr>
            <a:r>
              <a:rPr lang="en-US"/>
              <a:t>Research and evaluation organizations</a:t>
            </a:r>
          </a:p>
          <a:p>
            <a:pPr indent="-285750">
              <a:spcBef>
                <a:spcPts val="0"/>
              </a:spcBef>
              <a:spcAft>
                <a:spcPts val="600"/>
              </a:spcAft>
            </a:pPr>
            <a:r>
              <a:rPr lang="en-US"/>
              <a:t>Local universities or research institutes</a:t>
            </a:r>
          </a:p>
        </p:txBody>
      </p:sp>
    </p:spTree>
    <p:extLst>
      <p:ext uri="{BB962C8B-B14F-4D97-AF65-F5344CB8AC3E}">
        <p14:creationId xmlns:p14="http://schemas.microsoft.com/office/powerpoint/2010/main" val="1484941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97FAD-C072-3B9C-6385-4802C4452511}"/>
              </a:ext>
            </a:extLst>
          </p:cNvPr>
          <p:cNvSpPr>
            <a:spLocks noGrp="1"/>
          </p:cNvSpPr>
          <p:nvPr>
            <p:ph type="title"/>
          </p:nvPr>
        </p:nvSpPr>
        <p:spPr/>
        <p:txBody>
          <a:bodyPr/>
          <a:lstStyle/>
          <a:p>
            <a:r>
              <a:rPr lang="en-US">
                <a:latin typeface="Avenir Next LT Pro"/>
              </a:rPr>
              <a:t>Well-Represented Groups</a:t>
            </a:r>
            <a:endParaRPr lang="en-US"/>
          </a:p>
        </p:txBody>
      </p:sp>
      <p:sp>
        <p:nvSpPr>
          <p:cNvPr id="3" name="Content Placeholder 2">
            <a:extLst>
              <a:ext uri="{FF2B5EF4-FFF2-40B4-BE49-F238E27FC236}">
                <a16:creationId xmlns:a16="http://schemas.microsoft.com/office/drawing/2014/main" id="{BBC4E960-3256-19AF-6A5C-D04807814FD9}"/>
              </a:ext>
            </a:extLst>
          </p:cNvPr>
          <p:cNvSpPr>
            <a:spLocks noGrp="1"/>
          </p:cNvSpPr>
          <p:nvPr>
            <p:ph idx="1"/>
          </p:nvPr>
        </p:nvSpPr>
        <p:spPr/>
        <p:txBody>
          <a:bodyPr vert="horz" lIns="91440" tIns="45720" rIns="91440" bIns="45720" rtlCol="0" anchor="t">
            <a:normAutofit fontScale="85000" lnSpcReduction="20000"/>
          </a:bodyPr>
          <a:lstStyle/>
          <a:p>
            <a:pPr marL="0" indent="0">
              <a:buNone/>
            </a:pPr>
            <a:r>
              <a:rPr lang="en-US">
                <a:ea typeface="+mn-lt"/>
                <a:cs typeface="+mn-lt"/>
              </a:rPr>
              <a:t>These are strongly present and mentioned multiple times:</a:t>
            </a:r>
            <a:endParaRPr lang="en-US"/>
          </a:p>
          <a:p>
            <a:pPr lvl="1">
              <a:buFont typeface="Courier New" panose="020B0604020202020204" pitchFamily="34" charset="0"/>
              <a:buChar char="o"/>
            </a:pPr>
            <a:r>
              <a:rPr lang="en-US">
                <a:ea typeface="+mn-lt"/>
                <a:cs typeface="+mn-lt"/>
              </a:rPr>
              <a:t>Black, Brown, Indigenous, and Other People of Color-Led Organizations</a:t>
            </a:r>
            <a:endParaRPr lang="en-US"/>
          </a:p>
          <a:p>
            <a:pPr lvl="1">
              <a:buFont typeface="Courier New" panose="020B0604020202020204" pitchFamily="34" charset="0"/>
              <a:buChar char="o"/>
            </a:pPr>
            <a:r>
              <a:rPr lang="en-US">
                <a:ea typeface="+mn-lt"/>
                <a:cs typeface="+mn-lt"/>
              </a:rPr>
              <a:t>Emergency Shelter Operators</a:t>
            </a:r>
            <a:endParaRPr lang="en-US"/>
          </a:p>
          <a:p>
            <a:pPr lvl="1">
              <a:buFont typeface="Courier New" panose="020B0604020202020204" pitchFamily="34" charset="0"/>
              <a:buChar char="o"/>
            </a:pPr>
            <a:r>
              <a:rPr lang="en-US">
                <a:ea typeface="+mn-lt"/>
                <a:cs typeface="+mn-lt"/>
              </a:rPr>
              <a:t>Nonprofit Homeless Service Providers</a:t>
            </a:r>
            <a:endParaRPr lang="en-US"/>
          </a:p>
          <a:p>
            <a:pPr lvl="1">
              <a:buFont typeface="Courier New" panose="020B0604020202020204" pitchFamily="34" charset="0"/>
              <a:buChar char="o"/>
            </a:pPr>
            <a:r>
              <a:rPr lang="en-US">
                <a:ea typeface="+mn-lt"/>
                <a:cs typeface="+mn-lt"/>
              </a:rPr>
              <a:t>Lived or Living Experience of Homelessness</a:t>
            </a:r>
            <a:endParaRPr lang="en-US"/>
          </a:p>
          <a:p>
            <a:pPr lvl="1">
              <a:buFont typeface="Courier New" panose="020B0604020202020204" pitchFamily="34" charset="0"/>
              <a:buChar char="o"/>
            </a:pPr>
            <a:r>
              <a:rPr lang="en-US">
                <a:ea typeface="+mn-lt"/>
                <a:cs typeface="+mn-lt"/>
              </a:rPr>
              <a:t>Faith-Based Organizations</a:t>
            </a:r>
            <a:endParaRPr lang="en-US"/>
          </a:p>
          <a:p>
            <a:pPr lvl="1">
              <a:buFont typeface="Courier New" panose="020B0604020202020204" pitchFamily="34" charset="0"/>
              <a:buChar char="o"/>
            </a:pPr>
            <a:r>
              <a:rPr lang="en-US">
                <a:ea typeface="+mn-lt"/>
                <a:cs typeface="+mn-lt"/>
              </a:rPr>
              <a:t>Youth Advocates/Service Providers</a:t>
            </a:r>
            <a:endParaRPr lang="en-US"/>
          </a:p>
          <a:p>
            <a:pPr lvl="1">
              <a:buFont typeface="Courier New" panose="020B0604020202020204" pitchFamily="34" charset="0"/>
              <a:buChar char="o"/>
            </a:pPr>
            <a:r>
              <a:rPr lang="en-US">
                <a:ea typeface="+mn-lt"/>
                <a:cs typeface="+mn-lt"/>
              </a:rPr>
              <a:t>Rapid Rehousing &amp; PSH Providers</a:t>
            </a:r>
            <a:endParaRPr lang="en-US"/>
          </a:p>
          <a:p>
            <a:pPr lvl="1">
              <a:buFont typeface="Courier New" panose="020B0604020202020204" pitchFamily="34" charset="0"/>
              <a:buChar char="o"/>
            </a:pPr>
            <a:r>
              <a:rPr lang="en-US">
                <a:ea typeface="+mn-lt"/>
                <a:cs typeface="+mn-lt"/>
              </a:rPr>
              <a:t>Domestic Violence Advocates</a:t>
            </a:r>
            <a:endParaRPr lang="en-US"/>
          </a:p>
          <a:p>
            <a:pPr lvl="1">
              <a:buFont typeface="Courier New" panose="020B0604020202020204" pitchFamily="34" charset="0"/>
              <a:buChar char="o"/>
            </a:pPr>
            <a:r>
              <a:rPr lang="en-US">
                <a:ea typeface="+mn-lt"/>
                <a:cs typeface="+mn-lt"/>
              </a:rPr>
              <a:t>LGBTQIA2S+ Advocates and Service Orgs</a:t>
            </a:r>
            <a:endParaRPr lang="en-US"/>
          </a:p>
          <a:p>
            <a:pPr lvl="1">
              <a:buFont typeface="Courier New" panose="020B0604020202020204" pitchFamily="34" charset="0"/>
              <a:buChar char="o"/>
            </a:pPr>
            <a:r>
              <a:rPr lang="en-US">
                <a:ea typeface="+mn-lt"/>
                <a:cs typeface="+mn-lt"/>
              </a:rPr>
              <a:t>Local Government Staff</a:t>
            </a:r>
            <a:endParaRPr lang="en-US"/>
          </a:p>
          <a:p>
            <a:pPr lvl="1">
              <a:buFont typeface="Courier New" panose="020B0604020202020204" pitchFamily="34" charset="0"/>
              <a:buChar char="o"/>
            </a:pPr>
            <a:r>
              <a:rPr lang="en-US">
                <a:ea typeface="+mn-lt"/>
                <a:cs typeface="+mn-lt"/>
              </a:rPr>
              <a:t>Street Outreach Teams</a:t>
            </a:r>
            <a:endParaRPr lang="en-US"/>
          </a:p>
          <a:p>
            <a:endParaRPr lang="en-US" dirty="0"/>
          </a:p>
        </p:txBody>
      </p:sp>
    </p:spTree>
    <p:extLst>
      <p:ext uri="{BB962C8B-B14F-4D97-AF65-F5344CB8AC3E}">
        <p14:creationId xmlns:p14="http://schemas.microsoft.com/office/powerpoint/2010/main" val="506424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784A0-7A04-3EA0-9210-48AF616B6AAC}"/>
              </a:ext>
            </a:extLst>
          </p:cNvPr>
          <p:cNvSpPr>
            <a:spLocks noGrp="1"/>
          </p:cNvSpPr>
          <p:nvPr>
            <p:ph type="title"/>
          </p:nvPr>
        </p:nvSpPr>
        <p:spPr>
          <a:xfrm>
            <a:off x="838200" y="914400"/>
            <a:ext cx="10515600" cy="776288"/>
          </a:xfrm>
        </p:spPr>
        <p:txBody>
          <a:bodyPr anchor="ctr">
            <a:normAutofit/>
          </a:bodyPr>
          <a:lstStyle/>
          <a:p>
            <a:r>
              <a:rPr lang="en-US"/>
              <a:t>Sparsely Represented</a:t>
            </a:r>
          </a:p>
        </p:txBody>
      </p:sp>
      <p:graphicFrame>
        <p:nvGraphicFramePr>
          <p:cNvPr id="11" name="Content Placeholder 2">
            <a:extLst>
              <a:ext uri="{FF2B5EF4-FFF2-40B4-BE49-F238E27FC236}">
                <a16:creationId xmlns:a16="http://schemas.microsoft.com/office/drawing/2014/main" id="{7CA8EC06-A337-2FCF-2A40-3AC5F5F40A5A}"/>
              </a:ext>
            </a:extLst>
          </p:cNvPr>
          <p:cNvGraphicFramePr>
            <a:graphicFrameLocks noGrp="1"/>
          </p:cNvGraphicFramePr>
          <p:nvPr>
            <p:ph idx="1"/>
            <p:extLst>
              <p:ext uri="{D42A27DB-BD31-4B8C-83A1-F6EECF244321}">
                <p14:modId xmlns:p14="http://schemas.microsoft.com/office/powerpoint/2010/main" val="1989597385"/>
              </p:ext>
            </p:extLst>
          </p:nvPr>
        </p:nvGraphicFramePr>
        <p:xfrm>
          <a:off x="838200" y="1825625"/>
          <a:ext cx="10515600" cy="39981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8522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83E4AE-843E-5A31-37F0-FB3A06718A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AB50D5-01F7-0004-E5DF-09553138C121}"/>
              </a:ext>
            </a:extLst>
          </p:cNvPr>
          <p:cNvSpPr>
            <a:spLocks noGrp="1"/>
          </p:cNvSpPr>
          <p:nvPr>
            <p:ph type="title"/>
          </p:nvPr>
        </p:nvSpPr>
        <p:spPr>
          <a:xfrm>
            <a:off x="838200" y="914400"/>
            <a:ext cx="10515600" cy="776288"/>
          </a:xfrm>
        </p:spPr>
        <p:txBody>
          <a:bodyPr anchor="ctr">
            <a:normAutofit/>
          </a:bodyPr>
          <a:lstStyle/>
          <a:p>
            <a:r>
              <a:rPr lang="en-US"/>
              <a:t>Missing/Underrepresented Sectors</a:t>
            </a:r>
          </a:p>
        </p:txBody>
      </p:sp>
      <p:graphicFrame>
        <p:nvGraphicFramePr>
          <p:cNvPr id="5" name="Content Placeholder 2">
            <a:extLst>
              <a:ext uri="{FF2B5EF4-FFF2-40B4-BE49-F238E27FC236}">
                <a16:creationId xmlns:a16="http://schemas.microsoft.com/office/drawing/2014/main" id="{440CD454-20F2-5B4B-EFFF-51C1D47D1A0D}"/>
              </a:ext>
            </a:extLst>
          </p:cNvPr>
          <p:cNvGraphicFramePr>
            <a:graphicFrameLocks noGrp="1"/>
          </p:cNvGraphicFramePr>
          <p:nvPr>
            <p:ph idx="1"/>
            <p:extLst>
              <p:ext uri="{D42A27DB-BD31-4B8C-83A1-F6EECF244321}">
                <p14:modId xmlns:p14="http://schemas.microsoft.com/office/powerpoint/2010/main" val="3000663542"/>
              </p:ext>
            </p:extLst>
          </p:nvPr>
        </p:nvGraphicFramePr>
        <p:xfrm>
          <a:off x="838200" y="1825625"/>
          <a:ext cx="10515600" cy="3998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9365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6209D-C937-EB57-1948-1D149C7996B4}"/>
              </a:ext>
            </a:extLst>
          </p:cNvPr>
          <p:cNvSpPr>
            <a:spLocks noGrp="1"/>
          </p:cNvSpPr>
          <p:nvPr>
            <p:ph type="title"/>
          </p:nvPr>
        </p:nvSpPr>
        <p:spPr>
          <a:xfrm>
            <a:off x="838200" y="914400"/>
            <a:ext cx="10515600" cy="776288"/>
          </a:xfrm>
        </p:spPr>
        <p:txBody>
          <a:bodyPr anchor="ctr">
            <a:normAutofit/>
          </a:bodyPr>
          <a:lstStyle/>
          <a:p>
            <a:r>
              <a:rPr lang="en-US"/>
              <a:t>Missing/Underrepresented Sectors</a:t>
            </a:r>
          </a:p>
        </p:txBody>
      </p:sp>
      <p:graphicFrame>
        <p:nvGraphicFramePr>
          <p:cNvPr id="13" name="Content Placeholder 2">
            <a:extLst>
              <a:ext uri="{FF2B5EF4-FFF2-40B4-BE49-F238E27FC236}">
                <a16:creationId xmlns:a16="http://schemas.microsoft.com/office/drawing/2014/main" id="{5C59F3DD-93BE-CDA7-8A9F-2832422D4719}"/>
              </a:ext>
            </a:extLst>
          </p:cNvPr>
          <p:cNvGraphicFramePr>
            <a:graphicFrameLocks noGrp="1"/>
          </p:cNvGraphicFramePr>
          <p:nvPr>
            <p:ph idx="1"/>
            <p:extLst>
              <p:ext uri="{D42A27DB-BD31-4B8C-83A1-F6EECF244321}">
                <p14:modId xmlns:p14="http://schemas.microsoft.com/office/powerpoint/2010/main" val="3630021870"/>
              </p:ext>
            </p:extLst>
          </p:nvPr>
        </p:nvGraphicFramePr>
        <p:xfrm>
          <a:off x="838200" y="1825625"/>
          <a:ext cx="10515600" cy="3998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63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4D937D-5F4C-D8C2-BE56-8E0EADF15A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C1443C-5CB1-BF2F-2272-38F16DAD0AF1}"/>
              </a:ext>
            </a:extLst>
          </p:cNvPr>
          <p:cNvSpPr>
            <a:spLocks noGrp="1"/>
          </p:cNvSpPr>
          <p:nvPr>
            <p:ph type="title"/>
          </p:nvPr>
        </p:nvSpPr>
        <p:spPr>
          <a:xfrm>
            <a:off x="838200" y="914400"/>
            <a:ext cx="10515600" cy="776288"/>
          </a:xfrm>
        </p:spPr>
        <p:txBody>
          <a:bodyPr anchor="ctr">
            <a:normAutofit/>
          </a:bodyPr>
          <a:lstStyle/>
          <a:p>
            <a:r>
              <a:rPr lang="en-US"/>
              <a:t>Missing/Underrepresented Sectors</a:t>
            </a:r>
          </a:p>
        </p:txBody>
      </p:sp>
      <p:graphicFrame>
        <p:nvGraphicFramePr>
          <p:cNvPr id="6" name="Content Placeholder 2">
            <a:extLst>
              <a:ext uri="{FF2B5EF4-FFF2-40B4-BE49-F238E27FC236}">
                <a16:creationId xmlns:a16="http://schemas.microsoft.com/office/drawing/2014/main" id="{B70D641B-C713-C4EE-5065-DE21F7C8320B}"/>
              </a:ext>
            </a:extLst>
          </p:cNvPr>
          <p:cNvGraphicFramePr>
            <a:graphicFrameLocks noGrp="1"/>
          </p:cNvGraphicFramePr>
          <p:nvPr>
            <p:ph idx="1"/>
            <p:extLst>
              <p:ext uri="{D42A27DB-BD31-4B8C-83A1-F6EECF244321}">
                <p14:modId xmlns:p14="http://schemas.microsoft.com/office/powerpoint/2010/main" val="1124438154"/>
              </p:ext>
            </p:extLst>
          </p:nvPr>
        </p:nvGraphicFramePr>
        <p:xfrm>
          <a:off x="838200" y="1825625"/>
          <a:ext cx="10515600" cy="3998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9613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FE44E-1444-F927-E330-8A4CE50F3B1B}"/>
              </a:ext>
            </a:extLst>
          </p:cNvPr>
          <p:cNvSpPr>
            <a:spLocks noGrp="1"/>
          </p:cNvSpPr>
          <p:nvPr>
            <p:ph type="title"/>
          </p:nvPr>
        </p:nvSpPr>
        <p:spPr/>
        <p:txBody>
          <a:bodyPr/>
          <a:lstStyle/>
          <a:p>
            <a:r>
              <a:rPr lang="en-US" dirty="0">
                <a:latin typeface="Avenir Next LT Pro"/>
              </a:rPr>
              <a:t>Steps Taken to Recruit Membership</a:t>
            </a:r>
            <a:endParaRPr lang="en-US" dirty="0"/>
          </a:p>
        </p:txBody>
      </p:sp>
      <p:sp>
        <p:nvSpPr>
          <p:cNvPr id="3" name="Content Placeholder 2">
            <a:extLst>
              <a:ext uri="{FF2B5EF4-FFF2-40B4-BE49-F238E27FC236}">
                <a16:creationId xmlns:a16="http://schemas.microsoft.com/office/drawing/2014/main" id="{CCAB58BB-4394-5845-99E4-9A1938D7AE80}"/>
              </a:ext>
            </a:extLst>
          </p:cNvPr>
          <p:cNvSpPr>
            <a:spLocks noGrp="1"/>
          </p:cNvSpPr>
          <p:nvPr>
            <p:ph idx="1"/>
          </p:nvPr>
        </p:nvSpPr>
        <p:spPr/>
        <p:txBody>
          <a:bodyPr vert="horz" lIns="91440" tIns="45720" rIns="91440" bIns="45720" rtlCol="0" anchor="t">
            <a:normAutofit/>
          </a:bodyPr>
          <a:lstStyle/>
          <a:p>
            <a:r>
              <a:rPr lang="en-US" dirty="0">
                <a:ea typeface="+mn-lt"/>
                <a:cs typeface="+mn-lt"/>
              </a:rPr>
              <a:t>CoC Coordinator has:</a:t>
            </a:r>
            <a:endParaRPr lang="en-US">
              <a:ea typeface="+mn-lt"/>
              <a:cs typeface="+mn-lt"/>
            </a:endParaRPr>
          </a:p>
          <a:p>
            <a:pPr lvl="1">
              <a:buFont typeface="Courier New" panose="020B0604020202020204" pitchFamily="34" charset="0"/>
              <a:buChar char="o"/>
            </a:pPr>
            <a:r>
              <a:rPr lang="en-US" dirty="0">
                <a:ea typeface="+mn-lt"/>
                <a:cs typeface="+mn-lt"/>
              </a:rPr>
              <a:t>Developed list of missing sectors and representative organizations;</a:t>
            </a:r>
            <a:endParaRPr lang="en-US"/>
          </a:p>
          <a:p>
            <a:pPr lvl="1">
              <a:buFont typeface="Courier New" panose="020B0604020202020204" pitchFamily="34" charset="0"/>
              <a:buChar char="o"/>
            </a:pPr>
            <a:r>
              <a:rPr lang="en-US" dirty="0">
                <a:ea typeface="+mn-lt"/>
                <a:cs typeface="+mn-lt"/>
              </a:rPr>
              <a:t>Sent recruitment letters;</a:t>
            </a:r>
            <a:endParaRPr lang="en-US"/>
          </a:p>
          <a:p>
            <a:pPr lvl="1">
              <a:buFont typeface="Courier New" panose="020B0604020202020204" pitchFamily="34" charset="0"/>
              <a:buChar char="o"/>
            </a:pPr>
            <a:r>
              <a:rPr lang="en-US" dirty="0">
                <a:ea typeface="+mn-lt"/>
                <a:cs typeface="+mn-lt"/>
              </a:rPr>
              <a:t>Held one on one meetings with missing organizations</a:t>
            </a:r>
            <a:endParaRPr lang="en-US" dirty="0"/>
          </a:p>
          <a:p>
            <a:pPr lvl="1">
              <a:buFont typeface="Courier New" panose="020B0604020202020204" pitchFamily="34" charset="0"/>
              <a:buChar char="o"/>
            </a:pPr>
            <a:r>
              <a:rPr lang="en-US" dirty="0">
                <a:ea typeface="+mn-lt"/>
                <a:cs typeface="+mn-lt"/>
              </a:rPr>
              <a:t>Currently coordinating with 9 organizations</a:t>
            </a:r>
          </a:p>
          <a:p>
            <a:r>
              <a:rPr lang="en-US" dirty="0">
                <a:ea typeface="+mn-lt"/>
                <a:cs typeface="+mn-lt"/>
              </a:rPr>
              <a:t>Since January 2025:</a:t>
            </a:r>
            <a:endParaRPr lang="en-US"/>
          </a:p>
          <a:p>
            <a:pPr lvl="1">
              <a:buFont typeface="Courier New" panose="020B0604020202020204" pitchFamily="34" charset="0"/>
              <a:buChar char="o"/>
            </a:pPr>
            <a:r>
              <a:rPr lang="en-US" dirty="0">
                <a:ea typeface="+mn-lt"/>
                <a:cs typeface="+mn-lt"/>
              </a:rPr>
              <a:t>36 new people have joined including 5 missing or underrepresented sectors.</a:t>
            </a:r>
            <a:endParaRPr lang="en-US"/>
          </a:p>
        </p:txBody>
      </p:sp>
    </p:spTree>
    <p:extLst>
      <p:ext uri="{BB962C8B-B14F-4D97-AF65-F5344CB8AC3E}">
        <p14:creationId xmlns:p14="http://schemas.microsoft.com/office/powerpoint/2010/main" val="946917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EFA43-ED48-1473-D9E9-3A8F8B8CC465}"/>
              </a:ext>
            </a:extLst>
          </p:cNvPr>
          <p:cNvSpPr>
            <a:spLocks noGrp="1"/>
          </p:cNvSpPr>
          <p:nvPr>
            <p:ph type="title"/>
          </p:nvPr>
        </p:nvSpPr>
        <p:spPr/>
        <p:txBody>
          <a:bodyPr/>
          <a:lstStyle/>
          <a:p>
            <a:r>
              <a:rPr lang="en-US" dirty="0">
                <a:latin typeface="Avenir Next LT Pro"/>
              </a:rPr>
              <a:t>CoC Staff Capacity</a:t>
            </a:r>
            <a:endParaRPr lang="en-US" dirty="0"/>
          </a:p>
        </p:txBody>
      </p:sp>
      <p:sp>
        <p:nvSpPr>
          <p:cNvPr id="3" name="Content Placeholder 2">
            <a:extLst>
              <a:ext uri="{FF2B5EF4-FFF2-40B4-BE49-F238E27FC236}">
                <a16:creationId xmlns:a16="http://schemas.microsoft.com/office/drawing/2014/main" id="{013AF6AE-F22E-3944-212E-DB2F31E538AA}"/>
              </a:ext>
            </a:extLst>
          </p:cNvPr>
          <p:cNvSpPr>
            <a:spLocks noGrp="1"/>
          </p:cNvSpPr>
          <p:nvPr>
            <p:ph idx="1"/>
          </p:nvPr>
        </p:nvSpPr>
        <p:spPr/>
        <p:txBody>
          <a:bodyPr vert="horz" lIns="91440" tIns="45720" rIns="91440" bIns="45720" rtlCol="0" anchor="t">
            <a:normAutofit fontScale="85000" lnSpcReduction="20000"/>
          </a:bodyPr>
          <a:lstStyle/>
          <a:p>
            <a:r>
              <a:rPr lang="en-US" dirty="0"/>
              <a:t>CoC Staff are currently supporting:</a:t>
            </a:r>
          </a:p>
          <a:p>
            <a:pPr lvl="1">
              <a:buFont typeface="Courier New" panose="020B0604020202020204" pitchFamily="34" charset="0"/>
              <a:buChar char="o"/>
            </a:pPr>
            <a:r>
              <a:rPr lang="en-US" dirty="0"/>
              <a:t>2 boards: CoC Board &amp; YAB</a:t>
            </a:r>
          </a:p>
          <a:p>
            <a:pPr lvl="1">
              <a:buFont typeface="Courier New" panose="020B0604020202020204" pitchFamily="34" charset="0"/>
              <a:buChar char="o"/>
            </a:pPr>
            <a:r>
              <a:rPr lang="en-US" dirty="0"/>
              <a:t>2 committees: CEC &amp; SPC</a:t>
            </a:r>
          </a:p>
          <a:p>
            <a:pPr lvl="1">
              <a:buFont typeface="Courier New" panose="020B0604020202020204" pitchFamily="34" charset="0"/>
              <a:buChar char="o"/>
            </a:pPr>
            <a:r>
              <a:rPr lang="en-US" dirty="0"/>
              <a:t>3 workgroups: Charter, Cross Cutting Policy, Convening</a:t>
            </a:r>
          </a:p>
          <a:p>
            <a:pPr lvl="2">
              <a:buFont typeface="Wingdings" panose="020B0604020202020204" pitchFamily="34" charset="0"/>
              <a:buChar char="§"/>
            </a:pPr>
            <a:r>
              <a:rPr lang="en-US" dirty="0"/>
              <a:t>Soon – NOFO &amp; PIT</a:t>
            </a:r>
          </a:p>
          <a:p>
            <a:pPr lvl="1">
              <a:buFont typeface="Courier New" panose="020B0604020202020204" pitchFamily="34" charset="0"/>
              <a:buChar char="o"/>
            </a:pPr>
            <a:r>
              <a:rPr lang="en-US" dirty="0"/>
              <a:t>Membership recruitment</a:t>
            </a:r>
          </a:p>
          <a:p>
            <a:r>
              <a:rPr lang="en-US" dirty="0"/>
              <a:t>Overall CoC Performance Management</a:t>
            </a:r>
          </a:p>
          <a:p>
            <a:pPr lvl="1">
              <a:buFont typeface="Courier New" panose="020B0604020202020204" pitchFamily="34" charset="0"/>
              <a:buChar char="o"/>
            </a:pPr>
            <a:r>
              <a:rPr lang="en-US" dirty="0"/>
              <a:t>HUD grant lifecycle management</a:t>
            </a:r>
          </a:p>
          <a:p>
            <a:pPr lvl="1">
              <a:buFont typeface="Courier New" panose="020B0604020202020204" pitchFamily="34" charset="0"/>
              <a:buChar char="o"/>
            </a:pPr>
            <a:r>
              <a:rPr lang="en-US" dirty="0"/>
              <a:t>Grant performance – outcomes and spending</a:t>
            </a:r>
          </a:p>
          <a:p>
            <a:r>
              <a:rPr lang="en-US" dirty="0"/>
              <a:t>Required Provider Training:</a:t>
            </a:r>
          </a:p>
          <a:p>
            <a:pPr lvl="1">
              <a:buFont typeface="Courier New" panose="020B0604020202020204" pitchFamily="34" charset="0"/>
              <a:buChar char="o"/>
            </a:pPr>
            <a:r>
              <a:rPr lang="en-US" dirty="0"/>
              <a:t>Trauma Informed Care</a:t>
            </a:r>
          </a:p>
          <a:p>
            <a:pPr lvl="1">
              <a:buFont typeface="Courier New" panose="020B0604020202020204" pitchFamily="34" charset="0"/>
              <a:buChar char="o"/>
            </a:pPr>
            <a:r>
              <a:rPr lang="en-US" dirty="0"/>
              <a:t>Housing First</a:t>
            </a:r>
          </a:p>
          <a:p>
            <a:pPr lvl="1">
              <a:buFont typeface="Courier New" panose="020B0604020202020204" pitchFamily="34" charset="0"/>
              <a:buChar char="o"/>
            </a:pPr>
            <a:endParaRPr lang="en-US" dirty="0"/>
          </a:p>
        </p:txBody>
      </p:sp>
    </p:spTree>
    <p:extLst>
      <p:ext uri="{BB962C8B-B14F-4D97-AF65-F5344CB8AC3E}">
        <p14:creationId xmlns:p14="http://schemas.microsoft.com/office/powerpoint/2010/main" val="971227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BF348-BA93-A7B4-78B7-6D005F46AD8D}"/>
              </a:ext>
            </a:extLst>
          </p:cNvPr>
          <p:cNvSpPr>
            <a:spLocks noGrp="1"/>
          </p:cNvSpPr>
          <p:nvPr>
            <p:ph type="title"/>
          </p:nvPr>
        </p:nvSpPr>
        <p:spPr/>
        <p:txBody>
          <a:bodyPr/>
          <a:lstStyle/>
          <a:p>
            <a:r>
              <a:rPr lang="en-US">
                <a:latin typeface="Avenir Next LT Pro"/>
              </a:rPr>
              <a:t>Theory of Change</a:t>
            </a:r>
            <a:endParaRPr lang="en-US" dirty="0"/>
          </a:p>
        </p:txBody>
      </p:sp>
      <p:sp>
        <p:nvSpPr>
          <p:cNvPr id="3" name="Content Placeholder 2">
            <a:extLst>
              <a:ext uri="{FF2B5EF4-FFF2-40B4-BE49-F238E27FC236}">
                <a16:creationId xmlns:a16="http://schemas.microsoft.com/office/drawing/2014/main" id="{138757D2-14B1-9209-37DF-22E206217F16}"/>
              </a:ext>
            </a:extLst>
          </p:cNvPr>
          <p:cNvSpPr>
            <a:spLocks noGrp="1"/>
          </p:cNvSpPr>
          <p:nvPr>
            <p:ph idx="1"/>
          </p:nvPr>
        </p:nvSpPr>
        <p:spPr/>
        <p:txBody>
          <a:bodyPr vert="horz" lIns="91440" tIns="45720" rIns="91440" bIns="45720" rtlCol="0" anchor="t">
            <a:normAutofit/>
          </a:bodyPr>
          <a:lstStyle/>
          <a:p>
            <a:pPr marL="0" indent="0">
              <a:buNone/>
            </a:pPr>
            <a:r>
              <a:rPr lang="en-US">
                <a:solidFill>
                  <a:srgbClr val="172B69"/>
                </a:solidFill>
              </a:rPr>
              <a:t>If we create a homelessness response system that centers the voices of people with lived experience of homelessness, then we can focus on responding to needs and eliminating inequities, to end homelessness. </a:t>
            </a:r>
            <a:endParaRPr lang="en-US"/>
          </a:p>
        </p:txBody>
      </p:sp>
    </p:spTree>
    <p:extLst>
      <p:ext uri="{BB962C8B-B14F-4D97-AF65-F5344CB8AC3E}">
        <p14:creationId xmlns:p14="http://schemas.microsoft.com/office/powerpoint/2010/main" val="1983095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9BB46-6CE6-F13C-A254-72C27E2D4641}"/>
              </a:ext>
            </a:extLst>
          </p:cNvPr>
          <p:cNvSpPr>
            <a:spLocks noGrp="1"/>
          </p:cNvSpPr>
          <p:nvPr>
            <p:ph type="title"/>
          </p:nvPr>
        </p:nvSpPr>
        <p:spPr/>
        <p:txBody>
          <a:bodyPr/>
          <a:lstStyle/>
          <a:p>
            <a:r>
              <a:rPr lang="en-US" dirty="0">
                <a:latin typeface="Avenir Next LT Pro"/>
              </a:rPr>
              <a:t>Board Recruitment and Onboarding</a:t>
            </a:r>
            <a:endParaRPr lang="en-US" dirty="0"/>
          </a:p>
        </p:txBody>
      </p:sp>
      <p:sp>
        <p:nvSpPr>
          <p:cNvPr id="3" name="Content Placeholder 2">
            <a:extLst>
              <a:ext uri="{FF2B5EF4-FFF2-40B4-BE49-F238E27FC236}">
                <a16:creationId xmlns:a16="http://schemas.microsoft.com/office/drawing/2014/main" id="{EAC9DBA5-ECE2-42E2-7415-9143C6893151}"/>
              </a:ext>
            </a:extLst>
          </p:cNvPr>
          <p:cNvSpPr>
            <a:spLocks noGrp="1"/>
          </p:cNvSpPr>
          <p:nvPr>
            <p:ph idx="1"/>
          </p:nvPr>
        </p:nvSpPr>
        <p:spPr/>
        <p:txBody>
          <a:bodyPr vert="horz" lIns="91440" tIns="45720" rIns="91440" bIns="45720" rtlCol="0" anchor="t">
            <a:normAutofit fontScale="62500" lnSpcReduction="20000"/>
          </a:bodyPr>
          <a:lstStyle/>
          <a:p>
            <a:r>
              <a:rPr lang="en-US" dirty="0"/>
              <a:t>Steps to complete board recruitment and onboarding</a:t>
            </a:r>
          </a:p>
          <a:p>
            <a:pPr lvl="1">
              <a:buFont typeface="Courier New" panose="020B0604020202020204" pitchFamily="34" charset="0"/>
              <a:buChar char="o"/>
            </a:pPr>
            <a:r>
              <a:rPr lang="en-US" dirty="0"/>
              <a:t>Review currently detailed Selection Process</a:t>
            </a:r>
          </a:p>
          <a:p>
            <a:pPr lvl="1">
              <a:buFont typeface="Courier New" panose="020B0604020202020204" pitchFamily="34" charset="0"/>
              <a:buChar char="o"/>
            </a:pPr>
            <a:r>
              <a:rPr lang="en-US" dirty="0"/>
              <a:t>Review missing representations on the board</a:t>
            </a:r>
          </a:p>
          <a:p>
            <a:pPr lvl="1">
              <a:buFont typeface="Courier New,monospace" panose="020B0604020202020204" pitchFamily="34" charset="0"/>
              <a:buChar char="o"/>
            </a:pPr>
            <a:r>
              <a:rPr lang="en-US" dirty="0"/>
              <a:t>Create online and paper application and review matrix/criteria</a:t>
            </a:r>
            <a:endParaRPr lang="en-US" dirty="0">
              <a:solidFill>
                <a:srgbClr val="000000"/>
              </a:solidFill>
            </a:endParaRPr>
          </a:p>
          <a:p>
            <a:pPr lvl="1">
              <a:buFont typeface="Courier New" panose="020B0604020202020204" pitchFamily="34" charset="0"/>
              <a:buChar char="o"/>
            </a:pPr>
            <a:r>
              <a:rPr lang="en-US" dirty="0"/>
              <a:t>Establish an ad-hoc Selection Committee</a:t>
            </a:r>
          </a:p>
          <a:p>
            <a:pPr lvl="1">
              <a:buFont typeface="Courier New" panose="020B0604020202020204" pitchFamily="34" charset="0"/>
              <a:buChar char="o"/>
            </a:pPr>
            <a:r>
              <a:rPr lang="en-US" dirty="0"/>
              <a:t>Open applications (minimum of 2 weeks)</a:t>
            </a:r>
          </a:p>
          <a:p>
            <a:pPr lvl="1">
              <a:buFont typeface="Courier New" panose="020B0604020202020204" pitchFamily="34" charset="0"/>
              <a:buChar char="o"/>
            </a:pPr>
            <a:r>
              <a:rPr lang="en-US" dirty="0"/>
              <a:t>Review applications and complete final round interviews</a:t>
            </a:r>
          </a:p>
          <a:p>
            <a:pPr lvl="1">
              <a:buFont typeface="Courier New" panose="020B0604020202020204" pitchFamily="34" charset="0"/>
              <a:buChar char="o"/>
            </a:pPr>
            <a:r>
              <a:rPr lang="en-US" dirty="0"/>
              <a:t>Present finalists to CoC Membership</a:t>
            </a:r>
          </a:p>
          <a:p>
            <a:pPr lvl="1">
              <a:buFont typeface="Courier New" panose="020B0604020202020204" pitchFamily="34" charset="0"/>
              <a:buChar char="o"/>
            </a:pPr>
            <a:r>
              <a:rPr lang="en-US" dirty="0"/>
              <a:t>CoC Membership Vote</a:t>
            </a:r>
          </a:p>
          <a:p>
            <a:pPr lvl="1">
              <a:buFont typeface="Courier New" panose="020B0604020202020204" pitchFamily="34" charset="0"/>
              <a:buChar char="o"/>
            </a:pPr>
            <a:r>
              <a:rPr lang="en-US" dirty="0"/>
              <a:t>Onboarding:</a:t>
            </a:r>
          </a:p>
          <a:p>
            <a:pPr lvl="2">
              <a:buFont typeface="Wingdings" panose="020B0604020202020204" pitchFamily="34" charset="0"/>
              <a:buChar char="§"/>
            </a:pPr>
            <a:r>
              <a:rPr lang="en-US" dirty="0"/>
              <a:t>Coordinating with all new board members</a:t>
            </a:r>
          </a:p>
          <a:p>
            <a:pPr lvl="2">
              <a:buFont typeface="Wingdings" panose="020B0604020202020204" pitchFamily="34" charset="0"/>
              <a:buChar char="§"/>
            </a:pPr>
            <a:r>
              <a:rPr lang="en-US" dirty="0"/>
              <a:t>Create onboarding binders</a:t>
            </a:r>
          </a:p>
          <a:p>
            <a:pPr lvl="2">
              <a:buFont typeface="Wingdings" panose="020B0604020202020204" pitchFamily="34" charset="0"/>
              <a:buChar char="§"/>
            </a:pPr>
            <a:r>
              <a:rPr lang="en-US" dirty="0"/>
              <a:t>Update materials (no longer able to work with CSH for this support)</a:t>
            </a:r>
          </a:p>
          <a:p>
            <a:pPr lvl="2">
              <a:buFont typeface="Wingdings" panose="020B0604020202020204" pitchFamily="34" charset="0"/>
              <a:buChar char="§"/>
            </a:pPr>
            <a:r>
              <a:rPr lang="en-US" dirty="0"/>
              <a:t>2 day in-person onboarding sessions.</a:t>
            </a:r>
          </a:p>
          <a:p>
            <a:r>
              <a:rPr lang="en-US" dirty="0"/>
              <a:t>A full, robust process takes at least 2.5 - 3 months.</a:t>
            </a:r>
          </a:p>
        </p:txBody>
      </p:sp>
    </p:spTree>
    <p:extLst>
      <p:ext uri="{BB962C8B-B14F-4D97-AF65-F5344CB8AC3E}">
        <p14:creationId xmlns:p14="http://schemas.microsoft.com/office/powerpoint/2010/main" val="3357545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A36F7-DE28-ECD0-6281-BAC144554EA2}"/>
              </a:ext>
            </a:extLst>
          </p:cNvPr>
          <p:cNvSpPr>
            <a:spLocks noGrp="1"/>
          </p:cNvSpPr>
          <p:nvPr>
            <p:ph type="title"/>
          </p:nvPr>
        </p:nvSpPr>
        <p:spPr/>
        <p:txBody>
          <a:bodyPr/>
          <a:lstStyle/>
          <a:p>
            <a:r>
              <a:rPr lang="en-US" dirty="0">
                <a:latin typeface="Avenir Next LT Pro"/>
              </a:rPr>
              <a:t>Next Steps</a:t>
            </a:r>
            <a:endParaRPr lang="en-US" dirty="0"/>
          </a:p>
        </p:txBody>
      </p:sp>
      <p:sp>
        <p:nvSpPr>
          <p:cNvPr id="3" name="Content Placeholder 2">
            <a:extLst>
              <a:ext uri="{FF2B5EF4-FFF2-40B4-BE49-F238E27FC236}">
                <a16:creationId xmlns:a16="http://schemas.microsoft.com/office/drawing/2014/main" id="{7EBBF206-EAD5-77DD-83AA-66B91CAF7BCF}"/>
              </a:ext>
            </a:extLst>
          </p:cNvPr>
          <p:cNvSpPr>
            <a:spLocks noGrp="1"/>
          </p:cNvSpPr>
          <p:nvPr>
            <p:ph idx="1"/>
          </p:nvPr>
        </p:nvSpPr>
        <p:spPr/>
        <p:txBody>
          <a:bodyPr vert="horz" lIns="91440" tIns="45720" rIns="91440" bIns="45720" rtlCol="0" anchor="t">
            <a:normAutofit lnSpcReduction="10000"/>
          </a:bodyPr>
          <a:lstStyle/>
          <a:p>
            <a:r>
              <a:rPr lang="en-US" dirty="0"/>
              <a:t>Continued member recruitment with a targeted focus on the 15 missing or underrepresented sectors.</a:t>
            </a:r>
          </a:p>
          <a:p>
            <a:endParaRPr lang="en-US" dirty="0"/>
          </a:p>
          <a:p>
            <a:r>
              <a:rPr lang="en-US" dirty="0"/>
              <a:t>Focus on Convenings to build momentum and energy with the CoC Membership.</a:t>
            </a:r>
          </a:p>
          <a:p>
            <a:endParaRPr lang="en-US" dirty="0"/>
          </a:p>
          <a:p>
            <a:r>
              <a:rPr lang="en-US" dirty="0"/>
              <a:t>Develop a timeline for Board recruitment.</a:t>
            </a:r>
          </a:p>
          <a:p>
            <a:pPr lvl="1">
              <a:buFont typeface="Courier New" panose="020B0604020202020204" pitchFamily="34" charset="0"/>
              <a:buChar char="o"/>
            </a:pPr>
            <a:r>
              <a:rPr lang="en-US"/>
              <a:t>Aim for starting this once the Charter is completed.</a:t>
            </a:r>
            <a:endParaRPr lang="en-US" dirty="0"/>
          </a:p>
        </p:txBody>
      </p:sp>
    </p:spTree>
    <p:extLst>
      <p:ext uri="{BB962C8B-B14F-4D97-AF65-F5344CB8AC3E}">
        <p14:creationId xmlns:p14="http://schemas.microsoft.com/office/powerpoint/2010/main" val="3954470017"/>
      </p:ext>
    </p:extLst>
  </p:cSld>
  <p:clrMapOvr>
    <a:masterClrMapping/>
  </p:clrMapOvr>
  <p:extLst>
    <p:ext uri="{6950BFC3-D8DA-4A85-94F7-54DA5524770B}">
      <p188:commentRel xmlns:p188="http://schemas.microsoft.com/office/powerpoint/2018/8/main" r:id="rId2"/>
    </p:ext>
  </p:extLs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E836A-9793-5F86-078D-877400C38A98}"/>
              </a:ext>
            </a:extLst>
          </p:cNvPr>
          <p:cNvSpPr>
            <a:spLocks noGrp="1"/>
          </p:cNvSpPr>
          <p:nvPr>
            <p:ph type="ctrTitle"/>
          </p:nvPr>
        </p:nvSpPr>
        <p:spPr/>
        <p:txBody>
          <a:bodyPr>
            <a:normAutofit fontScale="90000"/>
          </a:bodyPr>
          <a:lstStyle/>
          <a:p>
            <a:pPr>
              <a:lnSpc>
                <a:spcPct val="200000"/>
              </a:lnSpc>
            </a:pP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4400" dirty="0"/>
              <a:t>Thank you for your patience</a:t>
            </a:r>
            <a:br>
              <a:rPr lang="en-US" dirty="0"/>
            </a:br>
            <a:r>
              <a:rPr lang="en-US" sz="2200" i="1" dirty="0"/>
              <a:t>We will return momentarily.</a:t>
            </a:r>
          </a:p>
        </p:txBody>
      </p:sp>
      <p:sp>
        <p:nvSpPr>
          <p:cNvPr id="3" name="Subtitle 2">
            <a:extLst>
              <a:ext uri="{FF2B5EF4-FFF2-40B4-BE49-F238E27FC236}">
                <a16:creationId xmlns:a16="http://schemas.microsoft.com/office/drawing/2014/main" id="{93DF2CD9-4F3C-4388-1BBA-CA27A0016F07}"/>
              </a:ext>
            </a:extLst>
          </p:cNvPr>
          <p:cNvSpPr>
            <a:spLocks noGrp="1"/>
          </p:cNvSpPr>
          <p:nvPr>
            <p:ph type="subTitle" idx="1"/>
          </p:nvPr>
        </p:nvSpPr>
        <p:spPr>
          <a:xfrm>
            <a:off x="1286751" y="3682320"/>
            <a:ext cx="9882020" cy="883693"/>
          </a:xfrm>
        </p:spPr>
        <p:txBody>
          <a:bodyPr vert="horz" lIns="91440" tIns="45720" rIns="91440" bIns="45720" rtlCol="0" anchor="t">
            <a:noAutofit/>
          </a:bodyPr>
          <a:lstStyle/>
          <a:p>
            <a:r>
              <a:rPr lang="en-US" sz="1400" dirty="0"/>
              <a:t>Stay up to date by following us on social media and subscribing to our emails!</a:t>
            </a:r>
          </a:p>
        </p:txBody>
      </p:sp>
    </p:spTree>
    <p:extLst>
      <p:ext uri="{BB962C8B-B14F-4D97-AF65-F5344CB8AC3E}">
        <p14:creationId xmlns:p14="http://schemas.microsoft.com/office/powerpoint/2010/main" val="1599233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10F81-179F-CE33-A0C6-1D3CAE4E037F}"/>
              </a:ext>
            </a:extLst>
          </p:cNvPr>
          <p:cNvSpPr>
            <a:spLocks noGrp="1"/>
          </p:cNvSpPr>
          <p:nvPr>
            <p:ph type="title"/>
          </p:nvPr>
        </p:nvSpPr>
        <p:spPr/>
        <p:txBody>
          <a:bodyPr/>
          <a:lstStyle/>
          <a:p>
            <a:r>
              <a:rPr lang="en-US">
                <a:latin typeface="Avenir Next LT Pro"/>
              </a:rPr>
              <a:t>Land Acknowledgement</a:t>
            </a:r>
            <a:endParaRPr lang="en-US"/>
          </a:p>
        </p:txBody>
      </p:sp>
      <p:sp>
        <p:nvSpPr>
          <p:cNvPr id="3" name="Subtitle 2">
            <a:extLst>
              <a:ext uri="{FF2B5EF4-FFF2-40B4-BE49-F238E27FC236}">
                <a16:creationId xmlns:a16="http://schemas.microsoft.com/office/drawing/2014/main" id="{331AF71E-B673-31A6-D5EB-2915D79490BB}"/>
              </a:ext>
            </a:extLst>
          </p:cNvPr>
          <p:cNvSpPr>
            <a:spLocks noGrp="1"/>
          </p:cNvSpPr>
          <p:nvPr>
            <p:ph idx="1"/>
          </p:nvPr>
        </p:nvSpPr>
        <p:spPr/>
        <p:txBody>
          <a:bodyPr vert="horz" lIns="91440" tIns="45720" rIns="91440" bIns="45720" rtlCol="0" anchor="t">
            <a:normAutofit/>
          </a:bodyPr>
          <a:lstStyle/>
          <a:p>
            <a:pPr marL="0" indent="0">
              <a:buNone/>
            </a:pPr>
            <a:r>
              <a:rPr lang="en-US" dirty="0">
                <a:solidFill>
                  <a:srgbClr val="172B69"/>
                </a:solidFill>
              </a:rPr>
              <a:t>The King County Continuum of Care Board acknowledges that we work on the unceded traditional lands of the Coast Salish peoples, especially the first peoples of Seattle, the Duwamish people. The original stewards of the land, past and present. We honor with gratitude the land itself and the Duwamish tribe. This acknowledgement only becomes meaningful when combined with accountable relationships and informed action and is the first step in honoring the land that we today sit on and their peoples. </a:t>
            </a:r>
            <a:endParaRPr lang="en-US"/>
          </a:p>
        </p:txBody>
      </p:sp>
    </p:spTree>
    <p:extLst>
      <p:ext uri="{BB962C8B-B14F-4D97-AF65-F5344CB8AC3E}">
        <p14:creationId xmlns:p14="http://schemas.microsoft.com/office/powerpoint/2010/main" val="132394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475C4F7-7EC2-FB39-CC4C-40C03AA8CD71}"/>
              </a:ext>
            </a:extLst>
          </p:cNvPr>
          <p:cNvSpPr txBox="1"/>
          <p:nvPr/>
        </p:nvSpPr>
        <p:spPr>
          <a:xfrm>
            <a:off x="1524000" y="2363637"/>
            <a:ext cx="9144000" cy="1896823"/>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a:lnSpc>
                <a:spcPct val="90000"/>
              </a:lnSpc>
              <a:spcBef>
                <a:spcPct val="0"/>
              </a:spcBef>
              <a:spcAft>
                <a:spcPts val="600"/>
              </a:spcAft>
            </a:pPr>
            <a:r>
              <a:rPr lang="en-US" sz="6000" b="1" dirty="0">
                <a:solidFill>
                  <a:schemeClr val="bg1"/>
                </a:solidFill>
              </a:rPr>
              <a:t>CoC Membership Recruitment</a:t>
            </a:r>
            <a:endParaRPr lang="en-US" dirty="0">
              <a:solidFill>
                <a:schemeClr val="bg1"/>
              </a:solidFill>
            </a:endParaRPr>
          </a:p>
        </p:txBody>
      </p:sp>
      <p:sp>
        <p:nvSpPr>
          <p:cNvPr id="3" name="Subtitle 2">
            <a:extLst>
              <a:ext uri="{FF2B5EF4-FFF2-40B4-BE49-F238E27FC236}">
                <a16:creationId xmlns:a16="http://schemas.microsoft.com/office/drawing/2014/main" id="{70EF8E4E-E277-73EC-4A16-A808A00216E8}"/>
              </a:ext>
            </a:extLst>
          </p:cNvPr>
          <p:cNvSpPr>
            <a:spLocks noGrp="1"/>
          </p:cNvSpPr>
          <p:nvPr>
            <p:ph type="subTitle" idx="1"/>
          </p:nvPr>
        </p:nvSpPr>
        <p:spPr>
          <a:xfrm>
            <a:off x="1524000" y="4364966"/>
            <a:ext cx="9144000" cy="892834"/>
          </a:xfrm>
        </p:spPr>
        <p:txBody>
          <a:bodyPr vert="horz" lIns="91440" tIns="45720" rIns="91440" bIns="45720" rtlCol="0" anchor="t">
            <a:normAutofit/>
          </a:bodyPr>
          <a:lstStyle/>
          <a:p>
            <a:pPr>
              <a:lnSpc>
                <a:spcPct val="90000"/>
              </a:lnSpc>
            </a:pPr>
            <a:r>
              <a:rPr lang="en-US" dirty="0"/>
              <a:t>June 4, 2025</a:t>
            </a:r>
          </a:p>
        </p:txBody>
      </p:sp>
      <p:sp>
        <p:nvSpPr>
          <p:cNvPr id="5" name="Subtitle 2">
            <a:extLst>
              <a:ext uri="{FF2B5EF4-FFF2-40B4-BE49-F238E27FC236}">
                <a16:creationId xmlns:a16="http://schemas.microsoft.com/office/drawing/2014/main" id="{FBA46588-D731-A046-F5A0-909C65631404}"/>
              </a:ext>
            </a:extLst>
          </p:cNvPr>
          <p:cNvSpPr txBox="1">
            <a:spLocks/>
          </p:cNvSpPr>
          <p:nvPr/>
        </p:nvSpPr>
        <p:spPr>
          <a:xfrm>
            <a:off x="1526498" y="5035776"/>
            <a:ext cx="9144000" cy="892834"/>
          </a:xfrm>
          <a:prstGeom prst="rect">
            <a:avLst/>
          </a:prstGeom>
        </p:spPr>
        <p:txBody>
          <a:bodyPr vert="horz" lIns="91440" tIns="45720" rIns="91440" bIns="45720" rtlCol="0" anchor="t">
            <a:normAutofit/>
          </a:bodyPr>
          <a:lstStyle>
            <a:lvl1pPr marL="0" indent="0" algn="ctr" defTabSz="914400" rtl="0" eaLnBrk="1" latinLnBrk="0" hangingPunct="1">
              <a:lnSpc>
                <a:spcPct val="100000"/>
              </a:lnSpc>
              <a:spcBef>
                <a:spcPts val="1000"/>
              </a:spcBef>
              <a:buFont typeface="Arial" panose="020B0604020202020204" pitchFamily="34" charset="0"/>
              <a:buNone/>
              <a:defRPr sz="2400" kern="1200">
                <a:solidFill>
                  <a:schemeClr val="bg1"/>
                </a:solidFill>
                <a:latin typeface="+mn-lt"/>
                <a:ea typeface="+mn-ea"/>
                <a:cs typeface="+mn-cs"/>
              </a:defRPr>
            </a:lvl1pPr>
            <a:lvl2pPr marL="457200" indent="0" algn="ctr" defTabSz="914400" rtl="0" eaLnBrk="1" latinLnBrk="0" hangingPunct="1">
              <a:lnSpc>
                <a:spcPct val="100000"/>
              </a:lnSpc>
              <a:spcBef>
                <a:spcPts val="5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00000"/>
              </a:lnSpc>
              <a:spcBef>
                <a:spcPts val="5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00000"/>
              </a:lnSpc>
              <a:spcBef>
                <a:spcPts val="5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00000"/>
              </a:lnSpc>
              <a:spcBef>
                <a:spcPts val="5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en-US" sz="1600" i="1" dirty="0"/>
              <a:t>Kelsey Beckmeyer, Continuum of Care Manager</a:t>
            </a:r>
            <a:endParaRPr lang="en-US" dirty="0"/>
          </a:p>
        </p:txBody>
      </p:sp>
    </p:spTree>
    <p:extLst>
      <p:ext uri="{BB962C8B-B14F-4D97-AF65-F5344CB8AC3E}">
        <p14:creationId xmlns:p14="http://schemas.microsoft.com/office/powerpoint/2010/main" val="1486401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12F1A-7042-36F6-98C2-898AB47E3767}"/>
              </a:ext>
            </a:extLst>
          </p:cNvPr>
          <p:cNvSpPr>
            <a:spLocks noGrp="1"/>
          </p:cNvSpPr>
          <p:nvPr>
            <p:ph type="title"/>
          </p:nvPr>
        </p:nvSpPr>
        <p:spPr/>
        <p:txBody>
          <a:bodyPr>
            <a:normAutofit fontScale="90000"/>
          </a:bodyPr>
          <a:lstStyle/>
          <a:p>
            <a:r>
              <a:rPr lang="en-US" dirty="0">
                <a:latin typeface="Avenir Next LT Pro"/>
              </a:rPr>
              <a:t>Current Committee/Workgroup Openings</a:t>
            </a:r>
            <a:endParaRPr lang="en-US" dirty="0"/>
          </a:p>
        </p:txBody>
      </p:sp>
      <p:sp>
        <p:nvSpPr>
          <p:cNvPr id="3" name="Content Placeholder 2">
            <a:extLst>
              <a:ext uri="{FF2B5EF4-FFF2-40B4-BE49-F238E27FC236}">
                <a16:creationId xmlns:a16="http://schemas.microsoft.com/office/drawing/2014/main" id="{CBE01FF6-9661-0302-54C8-2DB94D70E9B1}"/>
              </a:ext>
            </a:extLst>
          </p:cNvPr>
          <p:cNvSpPr>
            <a:spLocks noGrp="1"/>
          </p:cNvSpPr>
          <p:nvPr>
            <p:ph idx="1"/>
          </p:nvPr>
        </p:nvSpPr>
        <p:spPr/>
        <p:txBody>
          <a:bodyPr vert="horz" lIns="91440" tIns="45720" rIns="91440" bIns="45720" rtlCol="0" anchor="t">
            <a:normAutofit/>
          </a:bodyPr>
          <a:lstStyle/>
          <a:p>
            <a:r>
              <a:rPr lang="en-US" dirty="0"/>
              <a:t>Coordinated Entry Committee (2):</a:t>
            </a:r>
          </a:p>
          <a:p>
            <a:pPr lvl="1">
              <a:buFont typeface="Courier New" panose="020B0604020202020204" pitchFamily="34" charset="0"/>
              <a:buChar char="o"/>
            </a:pPr>
            <a:r>
              <a:rPr lang="en-US"/>
              <a:t>Reviewing 8 applications.</a:t>
            </a:r>
          </a:p>
          <a:p>
            <a:r>
              <a:rPr lang="en-US" dirty="0"/>
              <a:t>NOFO Workgroup (12)</a:t>
            </a:r>
          </a:p>
          <a:p>
            <a:pPr lvl="1">
              <a:buFont typeface="Courier New" panose="020B0604020202020204" pitchFamily="34" charset="0"/>
              <a:buChar char="o"/>
            </a:pPr>
            <a:r>
              <a:rPr lang="en-US"/>
              <a:t>Will send out call for joining May 19.</a:t>
            </a:r>
          </a:p>
          <a:p>
            <a:r>
              <a:rPr lang="en-US" dirty="0"/>
              <a:t>Convening Workgroup (8)</a:t>
            </a:r>
          </a:p>
          <a:p>
            <a:pPr lvl="1">
              <a:buFont typeface="Courier New" panose="020B0604020202020204" pitchFamily="34" charset="0"/>
              <a:buChar char="o"/>
            </a:pPr>
            <a:r>
              <a:rPr lang="en-US" dirty="0"/>
              <a:t>Still taking applications.</a:t>
            </a:r>
          </a:p>
        </p:txBody>
      </p:sp>
    </p:spTree>
    <p:extLst>
      <p:ext uri="{BB962C8B-B14F-4D97-AF65-F5344CB8AC3E}">
        <p14:creationId xmlns:p14="http://schemas.microsoft.com/office/powerpoint/2010/main" val="4135657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00D13-1877-EAF7-45EC-AEFA95CB8E44}"/>
              </a:ext>
            </a:extLst>
          </p:cNvPr>
          <p:cNvSpPr>
            <a:spLocks noGrp="1"/>
          </p:cNvSpPr>
          <p:nvPr>
            <p:ph type="title"/>
          </p:nvPr>
        </p:nvSpPr>
        <p:spPr/>
        <p:txBody>
          <a:bodyPr/>
          <a:lstStyle/>
          <a:p>
            <a:r>
              <a:rPr lang="en-US" dirty="0">
                <a:latin typeface="Avenir Next LT Pro"/>
              </a:rPr>
              <a:t>Current CoC Membership</a:t>
            </a:r>
            <a:endParaRPr lang="en-US" dirty="0"/>
          </a:p>
        </p:txBody>
      </p:sp>
      <p:sp>
        <p:nvSpPr>
          <p:cNvPr id="3" name="Subtitle 2">
            <a:extLst>
              <a:ext uri="{FF2B5EF4-FFF2-40B4-BE49-F238E27FC236}">
                <a16:creationId xmlns:a16="http://schemas.microsoft.com/office/drawing/2014/main" id="{B5B0DA4A-0C63-3106-B75E-A5853FB6975D}"/>
              </a:ext>
            </a:extLst>
          </p:cNvPr>
          <p:cNvSpPr>
            <a:spLocks noGrp="1"/>
          </p:cNvSpPr>
          <p:nvPr>
            <p:ph idx="1"/>
          </p:nvPr>
        </p:nvSpPr>
        <p:spPr/>
        <p:txBody>
          <a:bodyPr vert="horz" lIns="91440" tIns="45720" rIns="91440" bIns="45720" rtlCol="0" anchor="t">
            <a:normAutofit fontScale="92500" lnSpcReduction="10000"/>
          </a:bodyPr>
          <a:lstStyle/>
          <a:p>
            <a:r>
              <a:rPr lang="en-US" dirty="0"/>
              <a:t>240 People</a:t>
            </a:r>
          </a:p>
          <a:p>
            <a:pPr lvl="1">
              <a:buFont typeface="Courier New" panose="020B0604020202020204" pitchFamily="34" charset="0"/>
              <a:buChar char="o"/>
            </a:pPr>
            <a:r>
              <a:rPr lang="en-US" dirty="0"/>
              <a:t>116 Organizations</a:t>
            </a:r>
          </a:p>
          <a:p>
            <a:pPr lvl="1">
              <a:buFont typeface="Courier New" panose="020B0604020202020204" pitchFamily="34" charset="0"/>
              <a:buChar char="o"/>
            </a:pPr>
            <a:r>
              <a:rPr lang="en-US" dirty="0"/>
              <a:t>58 Individuals*</a:t>
            </a:r>
          </a:p>
          <a:p>
            <a:pPr lvl="1">
              <a:buFont typeface="Courier New" panose="020B0604020202020204" pitchFamily="34" charset="0"/>
              <a:buChar char="o"/>
            </a:pPr>
            <a:endParaRPr lang="en-US" dirty="0"/>
          </a:p>
          <a:p>
            <a:r>
              <a:rPr lang="en-US" dirty="0"/>
              <a:t>37 people active on committees &amp; workgroups: </a:t>
            </a:r>
          </a:p>
          <a:p>
            <a:pPr lvl="1">
              <a:buFont typeface="Courier New" panose="020B0604020202020204" pitchFamily="34" charset="0"/>
              <a:buChar char="o"/>
            </a:pPr>
            <a:r>
              <a:rPr lang="en-US" dirty="0"/>
              <a:t>8 Board members on 1 or more</a:t>
            </a:r>
          </a:p>
          <a:p>
            <a:pPr lvl="1">
              <a:buFont typeface="Courier New" panose="020B0604020202020204" pitchFamily="34" charset="0"/>
              <a:buChar char="o"/>
            </a:pPr>
            <a:r>
              <a:rPr lang="en-US" dirty="0"/>
              <a:t>29 CoC members on 1 or more</a:t>
            </a:r>
          </a:p>
          <a:p>
            <a:pPr lvl="1">
              <a:buFont typeface="Courier New" panose="020B0604020202020204" pitchFamily="34" charset="0"/>
              <a:buChar char="o"/>
            </a:pPr>
            <a:endParaRPr lang="en-US" dirty="0"/>
          </a:p>
          <a:p>
            <a:pPr lvl="1">
              <a:buFont typeface="Courier New" panose="020B0604020202020204" pitchFamily="34" charset="0"/>
              <a:buChar char="o"/>
            </a:pPr>
            <a:endParaRPr lang="en-US"/>
          </a:p>
          <a:p>
            <a:pPr marL="0" indent="0">
              <a:buNone/>
            </a:pPr>
            <a:r>
              <a:rPr lang="en-US" sz="2200" dirty="0"/>
              <a:t>*People not formally connected to or endorsed by an organization.</a:t>
            </a:r>
          </a:p>
        </p:txBody>
      </p:sp>
    </p:spTree>
    <p:extLst>
      <p:ext uri="{BB962C8B-B14F-4D97-AF65-F5344CB8AC3E}">
        <p14:creationId xmlns:p14="http://schemas.microsoft.com/office/powerpoint/2010/main" val="706379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9F1CC36-5F25-E2BB-FEBC-8792A0995D8C}"/>
              </a:ext>
            </a:extLst>
          </p:cNvPr>
          <p:cNvSpPr>
            <a:spLocks noGrp="1"/>
          </p:cNvSpPr>
          <p:nvPr>
            <p:ph type="title"/>
          </p:nvPr>
        </p:nvSpPr>
        <p:spPr>
          <a:xfrm>
            <a:off x="838200" y="914400"/>
            <a:ext cx="10515600" cy="776288"/>
          </a:xfrm>
        </p:spPr>
        <p:txBody>
          <a:bodyPr anchor="ctr">
            <a:normAutofit/>
          </a:bodyPr>
          <a:lstStyle/>
          <a:p>
            <a:r>
              <a:rPr lang="en-US" dirty="0">
                <a:latin typeface="Avenir Next LT Pro"/>
              </a:rPr>
              <a:t>HUD Recommendations</a:t>
            </a:r>
          </a:p>
        </p:txBody>
      </p:sp>
      <p:graphicFrame>
        <p:nvGraphicFramePr>
          <p:cNvPr id="7" name="Content Placeholder 4">
            <a:extLst>
              <a:ext uri="{FF2B5EF4-FFF2-40B4-BE49-F238E27FC236}">
                <a16:creationId xmlns:a16="http://schemas.microsoft.com/office/drawing/2014/main" id="{92534DB4-C904-5519-2817-693045D48609}"/>
              </a:ext>
            </a:extLst>
          </p:cNvPr>
          <p:cNvGraphicFramePr>
            <a:graphicFrameLocks noGrp="1"/>
          </p:cNvGraphicFramePr>
          <p:nvPr>
            <p:ph idx="1"/>
            <p:extLst>
              <p:ext uri="{D42A27DB-BD31-4B8C-83A1-F6EECF244321}">
                <p14:modId xmlns:p14="http://schemas.microsoft.com/office/powerpoint/2010/main" val="1736244743"/>
              </p:ext>
            </p:extLst>
          </p:nvPr>
        </p:nvGraphicFramePr>
        <p:xfrm>
          <a:off x="838200" y="1825625"/>
          <a:ext cx="10515600" cy="39981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6478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440903-D709-9EC6-30AA-BB649383D6E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871ABDA7-C06D-BCCE-2593-8FB8BBECE57A}"/>
              </a:ext>
            </a:extLst>
          </p:cNvPr>
          <p:cNvSpPr>
            <a:spLocks noGrp="1"/>
          </p:cNvSpPr>
          <p:nvPr>
            <p:ph type="title"/>
          </p:nvPr>
        </p:nvSpPr>
        <p:spPr>
          <a:xfrm>
            <a:off x="838200" y="905522"/>
            <a:ext cx="10515600" cy="785166"/>
          </a:xfrm>
        </p:spPr>
        <p:txBody>
          <a:bodyPr anchor="ctr">
            <a:normAutofit/>
          </a:bodyPr>
          <a:lstStyle/>
          <a:p>
            <a:r>
              <a:rPr lang="en-US"/>
              <a:t>HUD Recommendations </a:t>
            </a:r>
            <a:endParaRPr lang="en-US" dirty="0"/>
          </a:p>
        </p:txBody>
      </p:sp>
      <p:pic>
        <p:nvPicPr>
          <p:cNvPr id="2" name="Graphic 1" descr="Greek Temple with solid fill">
            <a:extLst>
              <a:ext uri="{FF2B5EF4-FFF2-40B4-BE49-F238E27FC236}">
                <a16:creationId xmlns:a16="http://schemas.microsoft.com/office/drawing/2014/main" id="{BF664642-80FE-7589-358A-FACF194410A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39024" y="1825625"/>
            <a:ext cx="3979952" cy="3979952"/>
          </a:xfrm>
          <a:prstGeom prst="rect">
            <a:avLst/>
          </a:prstGeom>
        </p:spPr>
      </p:pic>
      <p:sp>
        <p:nvSpPr>
          <p:cNvPr id="79" name="Content Placeholder 78">
            <a:extLst>
              <a:ext uri="{FF2B5EF4-FFF2-40B4-BE49-F238E27FC236}">
                <a16:creationId xmlns:a16="http://schemas.microsoft.com/office/drawing/2014/main" id="{7D8CB227-1EBE-7F6F-35CE-0DEFEBDEF61E}"/>
              </a:ext>
            </a:extLst>
          </p:cNvPr>
          <p:cNvSpPr>
            <a:spLocks noGrp="1"/>
          </p:cNvSpPr>
          <p:nvPr>
            <p:ph sz="half" idx="2"/>
          </p:nvPr>
        </p:nvSpPr>
        <p:spPr>
          <a:xfrm>
            <a:off x="6121400" y="1825625"/>
            <a:ext cx="5689600" cy="3979952"/>
          </a:xfrm>
        </p:spPr>
        <p:txBody>
          <a:bodyPr vert="horz" lIns="91440" tIns="45720" rIns="91440" bIns="45720" rtlCol="0" anchor="t">
            <a:noAutofit/>
          </a:bodyPr>
          <a:lstStyle/>
          <a:p>
            <a:pPr marL="0" indent="0">
              <a:lnSpc>
                <a:spcPct val="90000"/>
              </a:lnSpc>
              <a:spcBef>
                <a:spcPts val="0"/>
              </a:spcBef>
              <a:spcAft>
                <a:spcPts val="600"/>
              </a:spcAft>
              <a:buNone/>
            </a:pPr>
            <a:r>
              <a:rPr lang="en-US" sz="1800" b="1" u="sng" dirty="0"/>
              <a:t>Government Agencies</a:t>
            </a:r>
            <a:endParaRPr lang="en-US" sz="1800" dirty="0"/>
          </a:p>
          <a:p>
            <a:pPr lvl="1">
              <a:lnSpc>
                <a:spcPct val="90000"/>
              </a:lnSpc>
              <a:spcBef>
                <a:spcPts val="0"/>
              </a:spcBef>
              <a:spcAft>
                <a:spcPts val="600"/>
              </a:spcAft>
            </a:pPr>
            <a:r>
              <a:rPr lang="en-US" sz="1800" dirty="0"/>
              <a:t>Local government (e.g., city or county officials)</a:t>
            </a:r>
          </a:p>
          <a:p>
            <a:pPr lvl="1">
              <a:lnSpc>
                <a:spcPct val="90000"/>
              </a:lnSpc>
              <a:spcBef>
                <a:spcPts val="0"/>
              </a:spcBef>
              <a:spcAft>
                <a:spcPts val="600"/>
              </a:spcAft>
            </a:pPr>
            <a:r>
              <a:rPr lang="en-US" sz="1800" dirty="0"/>
              <a:t>State government (e.g., state housing agencies)</a:t>
            </a:r>
          </a:p>
          <a:p>
            <a:pPr lvl="1">
              <a:lnSpc>
                <a:spcPct val="90000"/>
              </a:lnSpc>
              <a:spcBef>
                <a:spcPts val="0"/>
              </a:spcBef>
              <a:spcAft>
                <a:spcPts val="600"/>
              </a:spcAft>
            </a:pPr>
            <a:r>
              <a:rPr lang="en-US" sz="1800" dirty="0"/>
              <a:t>Public housing agencies (PHAs): </a:t>
            </a:r>
          </a:p>
          <a:p>
            <a:pPr lvl="1">
              <a:lnSpc>
                <a:spcPct val="90000"/>
              </a:lnSpc>
              <a:spcBef>
                <a:spcPts val="0"/>
              </a:spcBef>
              <a:spcAft>
                <a:spcPts val="600"/>
              </a:spcAft>
            </a:pPr>
            <a:r>
              <a:rPr lang="en-US" sz="1800" dirty="0"/>
              <a:t>Law enforcement agencies</a:t>
            </a:r>
          </a:p>
          <a:p>
            <a:pPr lvl="1">
              <a:lnSpc>
                <a:spcPct val="90000"/>
              </a:lnSpc>
              <a:spcBef>
                <a:spcPts val="0"/>
              </a:spcBef>
              <a:spcAft>
                <a:spcPts val="600"/>
              </a:spcAft>
            </a:pPr>
            <a:r>
              <a:rPr lang="en-US" sz="1800" dirty="0"/>
              <a:t>School districts/local education agencies</a:t>
            </a:r>
          </a:p>
          <a:p>
            <a:pPr lvl="1">
              <a:lnSpc>
                <a:spcPct val="90000"/>
              </a:lnSpc>
              <a:spcBef>
                <a:spcPts val="0"/>
              </a:spcBef>
              <a:spcAft>
                <a:spcPts val="600"/>
              </a:spcAft>
            </a:pPr>
            <a:r>
              <a:rPr lang="en-US" sz="1800" dirty="0"/>
              <a:t>Public child welfare agencies</a:t>
            </a:r>
          </a:p>
          <a:p>
            <a:pPr lvl="1">
              <a:lnSpc>
                <a:spcPct val="90000"/>
              </a:lnSpc>
              <a:spcBef>
                <a:spcPts val="0"/>
              </a:spcBef>
              <a:spcAft>
                <a:spcPts val="600"/>
              </a:spcAft>
            </a:pPr>
            <a:r>
              <a:rPr lang="en-US" sz="1800" dirty="0"/>
              <a:t>Health departments (state or local)</a:t>
            </a:r>
          </a:p>
          <a:p>
            <a:pPr lvl="1">
              <a:lnSpc>
                <a:spcPct val="90000"/>
              </a:lnSpc>
              <a:spcBef>
                <a:spcPts val="0"/>
              </a:spcBef>
              <a:spcAft>
                <a:spcPts val="600"/>
              </a:spcAft>
            </a:pPr>
            <a:r>
              <a:rPr lang="en-US" sz="1800" dirty="0"/>
              <a:t>Mental health agencies</a:t>
            </a:r>
          </a:p>
          <a:p>
            <a:pPr lvl="1">
              <a:lnSpc>
                <a:spcPct val="90000"/>
              </a:lnSpc>
              <a:spcBef>
                <a:spcPts val="0"/>
              </a:spcBef>
              <a:spcAft>
                <a:spcPts val="600"/>
              </a:spcAft>
            </a:pPr>
            <a:r>
              <a:rPr lang="en-US" sz="1800" dirty="0"/>
              <a:t>Substance abuse agencies</a:t>
            </a:r>
          </a:p>
          <a:p>
            <a:pPr lvl="1">
              <a:lnSpc>
                <a:spcPct val="90000"/>
              </a:lnSpc>
              <a:spcBef>
                <a:spcPts val="0"/>
              </a:spcBef>
              <a:spcAft>
                <a:spcPts val="600"/>
              </a:spcAft>
            </a:pPr>
            <a:r>
              <a:rPr lang="en-US" sz="1800" dirty="0"/>
              <a:t>Veterans Affairs (VA) programs</a:t>
            </a:r>
          </a:p>
          <a:p>
            <a:pPr lvl="1">
              <a:lnSpc>
                <a:spcPct val="90000"/>
              </a:lnSpc>
              <a:spcBef>
                <a:spcPts val="0"/>
              </a:spcBef>
              <a:spcAft>
                <a:spcPts val="600"/>
              </a:spcAft>
            </a:pPr>
            <a:r>
              <a:rPr lang="en-US" sz="1800" dirty="0"/>
              <a:t>Courts and probation/parole offices</a:t>
            </a:r>
          </a:p>
          <a:p>
            <a:pPr lvl="1">
              <a:lnSpc>
                <a:spcPct val="90000"/>
              </a:lnSpc>
              <a:spcBef>
                <a:spcPts val="0"/>
              </a:spcBef>
              <a:spcAft>
                <a:spcPts val="600"/>
              </a:spcAft>
            </a:pPr>
            <a:r>
              <a:rPr lang="en-US" sz="1800" dirty="0"/>
              <a:t>Emergency management agencies</a:t>
            </a:r>
          </a:p>
        </p:txBody>
      </p:sp>
    </p:spTree>
    <p:extLst>
      <p:ext uri="{BB962C8B-B14F-4D97-AF65-F5344CB8AC3E}">
        <p14:creationId xmlns:p14="http://schemas.microsoft.com/office/powerpoint/2010/main" val="384645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160F29-4B50-51F9-03C2-A4BCFE47FC7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6C18701-C793-5624-F877-329E4588C752}"/>
              </a:ext>
            </a:extLst>
          </p:cNvPr>
          <p:cNvSpPr>
            <a:spLocks noGrp="1"/>
          </p:cNvSpPr>
          <p:nvPr>
            <p:ph type="title"/>
          </p:nvPr>
        </p:nvSpPr>
        <p:spPr>
          <a:xfrm>
            <a:off x="838200" y="905522"/>
            <a:ext cx="10515600" cy="785166"/>
          </a:xfrm>
        </p:spPr>
        <p:txBody>
          <a:bodyPr anchor="ctr">
            <a:normAutofit/>
          </a:bodyPr>
          <a:lstStyle/>
          <a:p>
            <a:r>
              <a:rPr lang="en-US"/>
              <a:t>HUD Recommendations </a:t>
            </a:r>
            <a:endParaRPr lang="en-US" dirty="0"/>
          </a:p>
        </p:txBody>
      </p:sp>
      <p:pic>
        <p:nvPicPr>
          <p:cNvPr id="2" name="Graphic 1" descr="Home with solid fill">
            <a:extLst>
              <a:ext uri="{FF2B5EF4-FFF2-40B4-BE49-F238E27FC236}">
                <a16:creationId xmlns:a16="http://schemas.microsoft.com/office/drawing/2014/main" id="{2861C6D3-E835-5473-0FFA-2D34C3B1D62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39024" y="1825625"/>
            <a:ext cx="3979952" cy="3979952"/>
          </a:xfrm>
          <a:prstGeom prst="rect">
            <a:avLst/>
          </a:prstGeom>
        </p:spPr>
      </p:pic>
      <p:sp>
        <p:nvSpPr>
          <p:cNvPr id="79" name="Content Placeholder 78">
            <a:extLst>
              <a:ext uri="{FF2B5EF4-FFF2-40B4-BE49-F238E27FC236}">
                <a16:creationId xmlns:a16="http://schemas.microsoft.com/office/drawing/2014/main" id="{D57DD9C6-3C44-FBA5-702C-B09861CB4AD0}"/>
              </a:ext>
            </a:extLst>
          </p:cNvPr>
          <p:cNvSpPr>
            <a:spLocks noGrp="1"/>
          </p:cNvSpPr>
          <p:nvPr>
            <p:ph sz="half" idx="2"/>
          </p:nvPr>
        </p:nvSpPr>
        <p:spPr>
          <a:xfrm>
            <a:off x="6121400" y="1825625"/>
            <a:ext cx="5821680" cy="3979952"/>
          </a:xfrm>
        </p:spPr>
        <p:txBody>
          <a:bodyPr vert="horz" lIns="91440" tIns="45720" rIns="91440" bIns="45720" rtlCol="0" anchor="t">
            <a:noAutofit/>
          </a:bodyPr>
          <a:lstStyle/>
          <a:p>
            <a:pPr marL="0" indent="0">
              <a:lnSpc>
                <a:spcPct val="90000"/>
              </a:lnSpc>
              <a:spcBef>
                <a:spcPts val="0"/>
              </a:spcBef>
              <a:spcAft>
                <a:spcPts val="600"/>
              </a:spcAft>
              <a:buNone/>
            </a:pPr>
            <a:r>
              <a:rPr lang="en-US" sz="1800" b="1" u="sng" dirty="0"/>
              <a:t>Housing &amp; Service Providers</a:t>
            </a:r>
          </a:p>
          <a:p>
            <a:pPr marL="514350" indent="-285750">
              <a:lnSpc>
                <a:spcPct val="90000"/>
              </a:lnSpc>
              <a:spcBef>
                <a:spcPts val="0"/>
              </a:spcBef>
              <a:spcAft>
                <a:spcPts val="600"/>
              </a:spcAft>
              <a:buFont typeface="Arial"/>
            </a:pPr>
            <a:r>
              <a:rPr lang="en-US" sz="1800" dirty="0"/>
              <a:t>Nonprofit homeless service providers</a:t>
            </a:r>
          </a:p>
          <a:p>
            <a:pPr marL="514350" indent="-285750">
              <a:lnSpc>
                <a:spcPct val="90000"/>
              </a:lnSpc>
              <a:spcBef>
                <a:spcPts val="0"/>
              </a:spcBef>
              <a:spcAft>
                <a:spcPts val="600"/>
              </a:spcAft>
              <a:buFont typeface="Arial"/>
            </a:pPr>
            <a:r>
              <a:rPr lang="en-US" sz="1800" dirty="0"/>
              <a:t>Victim service providers (domestic violence shelters, etc.)</a:t>
            </a:r>
          </a:p>
          <a:p>
            <a:pPr marL="514350" indent="-285750">
              <a:lnSpc>
                <a:spcPct val="90000"/>
              </a:lnSpc>
              <a:spcBef>
                <a:spcPts val="0"/>
              </a:spcBef>
              <a:spcAft>
                <a:spcPts val="600"/>
              </a:spcAft>
              <a:buFont typeface="Arial"/>
            </a:pPr>
            <a:r>
              <a:rPr lang="en-US" sz="1800" dirty="0"/>
              <a:t>Faith-based organizations</a:t>
            </a:r>
          </a:p>
          <a:p>
            <a:pPr marL="514350" indent="-285750">
              <a:lnSpc>
                <a:spcPct val="90000"/>
              </a:lnSpc>
              <a:spcBef>
                <a:spcPts val="0"/>
              </a:spcBef>
              <a:spcAft>
                <a:spcPts val="600"/>
              </a:spcAft>
              <a:buFont typeface="Arial"/>
            </a:pPr>
            <a:r>
              <a:rPr lang="en-US" sz="1800" dirty="0"/>
              <a:t>Affordable housing developers</a:t>
            </a:r>
          </a:p>
          <a:p>
            <a:pPr marL="514350" indent="-285750">
              <a:lnSpc>
                <a:spcPct val="90000"/>
              </a:lnSpc>
              <a:spcBef>
                <a:spcPts val="0"/>
              </a:spcBef>
              <a:spcAft>
                <a:spcPts val="600"/>
              </a:spcAft>
              <a:buFont typeface="Arial"/>
            </a:pPr>
            <a:r>
              <a:rPr lang="en-US" sz="1800" dirty="0"/>
              <a:t>Organizations serving unaccompanied youth</a:t>
            </a:r>
          </a:p>
          <a:p>
            <a:pPr marL="514350" indent="-285750">
              <a:lnSpc>
                <a:spcPct val="90000"/>
              </a:lnSpc>
              <a:spcBef>
                <a:spcPts val="0"/>
              </a:spcBef>
              <a:spcAft>
                <a:spcPts val="600"/>
              </a:spcAft>
              <a:buFont typeface="Arial"/>
            </a:pPr>
            <a:r>
              <a:rPr lang="en-US" sz="1800" dirty="0"/>
              <a:t>Organizations serving persons with HIV/AIDS</a:t>
            </a:r>
          </a:p>
          <a:p>
            <a:pPr marL="514350" indent="-285750">
              <a:lnSpc>
                <a:spcPct val="90000"/>
              </a:lnSpc>
              <a:spcBef>
                <a:spcPts val="0"/>
              </a:spcBef>
              <a:spcAft>
                <a:spcPts val="600"/>
              </a:spcAft>
              <a:buFont typeface="Arial"/>
            </a:pPr>
            <a:r>
              <a:rPr lang="en-US" sz="1800" dirty="0"/>
              <a:t>Behavioral and mental health service providers</a:t>
            </a:r>
          </a:p>
          <a:p>
            <a:pPr marL="514350" indent="-285750">
              <a:lnSpc>
                <a:spcPct val="90000"/>
              </a:lnSpc>
              <a:spcBef>
                <a:spcPts val="0"/>
              </a:spcBef>
              <a:spcAft>
                <a:spcPts val="600"/>
              </a:spcAft>
              <a:buFont typeface="Arial"/>
            </a:pPr>
            <a:r>
              <a:rPr lang="en-US" sz="1800" dirty="0"/>
              <a:t>Substance abuse treatment providers</a:t>
            </a:r>
          </a:p>
          <a:p>
            <a:pPr marL="514350" indent="-285750">
              <a:lnSpc>
                <a:spcPct val="90000"/>
              </a:lnSpc>
              <a:spcBef>
                <a:spcPts val="0"/>
              </a:spcBef>
              <a:spcAft>
                <a:spcPts val="600"/>
              </a:spcAft>
              <a:buFont typeface="Arial"/>
            </a:pPr>
            <a:r>
              <a:rPr lang="en-US" sz="1800" dirty="0"/>
              <a:t>Organizations providing permanent supportive housing (PSH)</a:t>
            </a:r>
          </a:p>
          <a:p>
            <a:pPr marL="514350" indent="-285750">
              <a:lnSpc>
                <a:spcPct val="90000"/>
              </a:lnSpc>
              <a:spcBef>
                <a:spcPts val="0"/>
              </a:spcBef>
              <a:spcAft>
                <a:spcPts val="600"/>
              </a:spcAft>
              <a:buFont typeface="Arial"/>
            </a:pPr>
            <a:r>
              <a:rPr lang="en-US" sz="1800" dirty="0"/>
              <a:t>Rapid rehousing (RRH) providers</a:t>
            </a:r>
          </a:p>
          <a:p>
            <a:pPr marL="514350" indent="-285750">
              <a:lnSpc>
                <a:spcPct val="90000"/>
              </a:lnSpc>
              <a:spcBef>
                <a:spcPts val="0"/>
              </a:spcBef>
              <a:spcAft>
                <a:spcPts val="600"/>
              </a:spcAft>
              <a:buFont typeface="Arial"/>
            </a:pPr>
            <a:r>
              <a:rPr lang="en-US" sz="1800" dirty="0"/>
              <a:t>Emergency shelter operators</a:t>
            </a:r>
          </a:p>
        </p:txBody>
      </p:sp>
    </p:spTree>
    <p:extLst>
      <p:ext uri="{BB962C8B-B14F-4D97-AF65-F5344CB8AC3E}">
        <p14:creationId xmlns:p14="http://schemas.microsoft.com/office/powerpoint/2010/main" val="1568096509"/>
      </p:ext>
    </p:extLst>
  </p:cSld>
  <p:clrMapOvr>
    <a:masterClrMapping/>
  </p:clrMapOvr>
</p:sld>
</file>

<file path=ppt/theme/theme1.xml><?xml version="1.0" encoding="utf-8"?>
<a:theme xmlns:a="http://schemas.openxmlformats.org/drawingml/2006/main" name="KCRHA - Blue">
  <a:themeElements>
    <a:clrScheme name="KCRHA Colors">
      <a:dk1>
        <a:srgbClr val="000000"/>
      </a:dk1>
      <a:lt1>
        <a:sysClr val="window" lastClr="FFFFFF"/>
      </a:lt1>
      <a:dk2>
        <a:srgbClr val="172B69"/>
      </a:dk2>
      <a:lt2>
        <a:srgbClr val="E7E6E6"/>
      </a:lt2>
      <a:accent1>
        <a:srgbClr val="172B69"/>
      </a:accent1>
      <a:accent2>
        <a:srgbClr val="1B8477"/>
      </a:accent2>
      <a:accent3>
        <a:srgbClr val="A5C04D"/>
      </a:accent3>
      <a:accent4>
        <a:srgbClr val="FFD600"/>
      </a:accent4>
      <a:accent5>
        <a:srgbClr val="74C2B9"/>
      </a:accent5>
      <a:accent6>
        <a:srgbClr val="D0DF9C"/>
      </a:accent6>
      <a:hlink>
        <a:srgbClr val="A5C04D"/>
      </a:hlink>
      <a:folHlink>
        <a:srgbClr val="1B8477"/>
      </a:folHlink>
    </a:clrScheme>
    <a:fontScheme name="KCRHA Fonts">
      <a:majorFont>
        <a:latin typeface="Avenir Next LT Pro Bold"/>
        <a:ea typeface=""/>
        <a:cs typeface=""/>
      </a:majorFont>
      <a:minorFont>
        <a:latin typeface="Arial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8E70127-AC58-449C-80D1-C3E82A1B127A}" vid="{EB1B5705-D2F6-444B-9A36-C784E1C414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11ABCF8A5DF840883BCCE7A9D9F4D9" ma:contentTypeVersion="28" ma:contentTypeDescription="Create a new document." ma:contentTypeScope="" ma:versionID="2eb4d433a2875ce57529eca2353f1fb0">
  <xsd:schema xmlns:xsd="http://www.w3.org/2001/XMLSchema" xmlns:xs="http://www.w3.org/2001/XMLSchema" xmlns:p="http://schemas.microsoft.com/office/2006/metadata/properties" xmlns:ns2="22498688-74fb-4953-a6ea-83229f8d31b5" xmlns:ns3="2eadf46b-3ddb-4683-9792-39ff7d02cc8c" targetNamespace="http://schemas.microsoft.com/office/2006/metadata/properties" ma:root="true" ma:fieldsID="b82d6927e64607ba62270e4eb7cbb0c1" ns2:_="" ns3:_="">
    <xsd:import namespace="22498688-74fb-4953-a6ea-83229f8d31b5"/>
    <xsd:import namespace="2eadf46b-3ddb-4683-9792-39ff7d02cc8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igrationWizId" minOccurs="0"/>
                <xsd:element ref="ns2:MigrationWizIdPermissions" minOccurs="0"/>
                <xsd:element ref="ns2:MigrationWizIdVersion" minOccurs="0"/>
                <xsd:element ref="ns2:MediaServiceDateTaken" minOccurs="0"/>
                <xsd:element ref="ns2:MediaServiceObjectDetectorVersions"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Person" minOccurs="0"/>
                <xsd:element ref="ns2:MediaServiceSearchProperties" minOccurs="0"/>
                <xsd:element ref="ns2:YearApplied" minOccurs="0"/>
                <xsd:element ref="ns2:Department" minOccurs="0"/>
                <xsd:element ref="ns2:MSASentforSignature" minOccurs="0"/>
                <xsd:element ref="ns2:DocumentType"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498688-74fb-4953-a6ea-83229f8d31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igrationWizId" ma:index="14" nillable="true" ma:displayName="MigrationWizId" ma:internalName="MigrationWizId">
      <xsd:simpleType>
        <xsd:restriction base="dms:Text"/>
      </xsd:simpleType>
    </xsd:element>
    <xsd:element name="MigrationWizIdPermissions" ma:index="15" nillable="true" ma:displayName="MigrationWizIdPermissions" ma:internalName="MigrationWizIdPermissions">
      <xsd:simpleType>
        <xsd:restriction base="dms:Text"/>
      </xsd:simpleType>
    </xsd:element>
    <xsd:element name="MigrationWizIdVersion" ma:index="16" nillable="true" ma:displayName="MigrationWizIdVersion" ma:internalName="MigrationWizIdVersion">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1cf84b9-12d2-420e-989b-2b207352e6d9" ma:termSetId="09814cd3-568e-fe90-9814-8d621ff8fb84" ma:anchorId="fba54fb3-c3e1-fe81-a776-ca4b69148c4d" ma:open="true" ma:isKeyword="false">
      <xsd:complexType>
        <xsd:sequence>
          <xsd:element ref="pc:Terms" minOccurs="0" maxOccurs="1"/>
        </xsd:sequence>
      </xsd:complexType>
    </xsd:element>
    <xsd:element name="MediaServiceOCR" ma:index="23" nillable="true" ma:displayName="Extracted Text" ma:internalName="MediaServiceOCR" ma:readOnly="true">
      <xsd:simpleType>
        <xsd:restriction base="dms:Note">
          <xsd:maxLength value="255"/>
        </xsd:restriction>
      </xsd:simpleType>
    </xsd:element>
    <xsd:element name="MediaServiceGenerationTime" ma:index="24" nillable="true" ma:displayName="MediaServiceGenerationTime" ma:hidden="true" ma:internalName="MediaServiceGenerationTime" ma:readOnly="true">
      <xsd:simpleType>
        <xsd:restriction base="dms:Text"/>
      </xsd:simpleType>
    </xsd:element>
    <xsd:element name="MediaServiceEventHashCode" ma:index="25" nillable="true" ma:displayName="MediaServiceEventHashCode" ma:hidden="true" ma:internalName="MediaServiceEventHashCode" ma:readOnly="true">
      <xsd:simpleType>
        <xsd:restriction base="dms:Text"/>
      </xsd:simpleType>
    </xsd:element>
    <xsd:element name="MediaServiceLocation" ma:index="26" nillable="true" ma:displayName="Location" ma:indexed="true" ma:internalName="MediaServiceLocation" ma:readOnly="true">
      <xsd:simpleType>
        <xsd:restriction base="dms:Text"/>
      </xsd:simpleType>
    </xsd:element>
    <xsd:element name="Person" ma:index="27" nillable="true" ma:displayName="Person" ma:format="Dropdown" ma:list="UserInfo" ma:SharePointGroup="0" ma:internalName="Person">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SearchProperties" ma:index="28" nillable="true" ma:displayName="MediaServiceSearchProperties" ma:hidden="true" ma:internalName="MediaServiceSearchProperties" ma:readOnly="true">
      <xsd:simpleType>
        <xsd:restriction base="dms:Note"/>
      </xsd:simpleType>
    </xsd:element>
    <xsd:element name="YearApplied" ma:index="29" nillable="true" ma:displayName="Year Applied" ma:format="Dropdown" ma:internalName="YearApplied">
      <xsd:simpleType>
        <xsd:restriction base="dms:Text">
          <xsd:maxLength value="255"/>
        </xsd:restriction>
      </xsd:simpleType>
    </xsd:element>
    <xsd:element name="Department" ma:index="30" nillable="true" ma:displayName="Department" ma:description="Which department does this document relate to?" ma:format="Dropdown" ma:internalName="Department">
      <xsd:simpleType>
        <xsd:restriction base="dms:Choice">
          <xsd:enumeration value="Programs"/>
          <xsd:enumeration value="Finance"/>
          <xsd:enumeration value="Procurement"/>
          <xsd:enumeration value="Compliance"/>
          <xsd:enumeration value="Contracts"/>
        </xsd:restriction>
      </xsd:simpleType>
    </xsd:element>
    <xsd:element name="MSASentforSignature" ma:index="31" nillable="true" ma:displayName="MSA Sent for Signature " ma:format="Dropdown" ma:internalName="MSASentforSignature">
      <xsd:simpleType>
        <xsd:restriction base="dms:Choice">
          <xsd:enumeration value="Yes"/>
          <xsd:enumeration value="No"/>
          <xsd:enumeration value="On Hold"/>
        </xsd:restriction>
      </xsd:simpleType>
    </xsd:element>
    <xsd:element name="DocumentType" ma:index="32" nillable="true" ma:displayName="Document Type" ma:format="Dropdown" ma:internalName="DocumentType">
      <xsd:simpleType>
        <xsd:restriction base="dms:Choice">
          <xsd:enumeration value="Final"/>
          <xsd:enumeration value="Draft"/>
          <xsd:enumeration value="Resource"/>
          <xsd:enumeration value="Supporting Docs"/>
        </xsd:restriction>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eadf46b-3ddb-4683-9792-39ff7d02cc8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515a547-e5e6-47ad-929e-a2cc472af3d3}" ma:internalName="TaxCatchAll" ma:showField="CatchAllData" ma:web="2eadf46b-3ddb-4683-9792-39ff7d02cc8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igrationWizId xmlns="22498688-74fb-4953-a6ea-83229f8d31b5" xsi:nil="true"/>
    <MigrationWizIdPermissions xmlns="22498688-74fb-4953-a6ea-83229f8d31b5" xsi:nil="true"/>
    <MigrationWizIdVersion xmlns="22498688-74fb-4953-a6ea-83229f8d31b5" xsi:nil="true"/>
    <lcf76f155ced4ddcb4097134ff3c332f xmlns="22498688-74fb-4953-a6ea-83229f8d31b5">
      <Terms xmlns="http://schemas.microsoft.com/office/infopath/2007/PartnerControls"/>
    </lcf76f155ced4ddcb4097134ff3c332f>
    <Person xmlns="22498688-74fb-4953-a6ea-83229f8d31b5">
      <UserInfo>
        <DisplayName/>
        <AccountId xsi:nil="true"/>
        <AccountType/>
      </UserInfo>
    </Person>
    <TaxCatchAll xmlns="2eadf46b-3ddb-4683-9792-39ff7d02cc8c" xsi:nil="true"/>
    <MSASentforSignature xmlns="22498688-74fb-4953-a6ea-83229f8d31b5" xsi:nil="true"/>
    <Department xmlns="22498688-74fb-4953-a6ea-83229f8d31b5" xsi:nil="true"/>
    <YearApplied xmlns="22498688-74fb-4953-a6ea-83229f8d31b5" xsi:nil="true"/>
    <SharedWithUsers xmlns="2eadf46b-3ddb-4683-9792-39ff7d02cc8c">
      <UserInfo>
        <DisplayName/>
        <AccountId xsi:nil="true"/>
        <AccountType/>
      </UserInfo>
    </SharedWithUsers>
    <DocumentType xmlns="22498688-74fb-4953-a6ea-83229f8d31b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5D0A07-8FAA-4615-B242-B6C359713C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2498688-74fb-4953-a6ea-83229f8d31b5"/>
    <ds:schemaRef ds:uri="2eadf46b-3ddb-4683-9792-39ff7d02cc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CE92614-E92C-4542-92DA-76EB70A97980}">
  <ds:schemaRefs>
    <ds:schemaRef ds:uri="http://schemas.microsoft.com/office/2006/documentManagement/types"/>
    <ds:schemaRef ds:uri="http://purl.org/dc/elements/1.1/"/>
    <ds:schemaRef ds:uri="http://purl.org/dc/dcmitype/"/>
    <ds:schemaRef ds:uri="http://schemas.microsoft.com/office/2006/metadata/properties"/>
    <ds:schemaRef ds:uri="2eadf46b-3ddb-4683-9792-39ff7d02cc8c"/>
    <ds:schemaRef ds:uri="http://purl.org/dc/terms/"/>
    <ds:schemaRef ds:uri="22498688-74fb-4953-a6ea-83229f8d31b5"/>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657845F-A12C-407B-9FF7-83DE1E2C223F}">
  <ds:schemaRefs>
    <ds:schemaRef ds:uri="http://schemas.microsoft.com/sharepoint/v3/contenttype/forms"/>
  </ds:schemaRefs>
</ds:datastoreItem>
</file>

<file path=docMetadata/LabelInfo.xml><?xml version="1.0" encoding="utf-8"?>
<clbl:labelList xmlns:clbl="http://schemas.microsoft.com/office/2020/mipLabelMetadata">
  <clbl:label id="{cdb9675c-9a99-47c8-842a-080452448241}" enabled="0" method="" siteId="{cdb9675c-9a99-47c8-842a-080452448241}" removed="1"/>
</clbl:labelList>
</file>

<file path=docProps/app.xml><?xml version="1.0" encoding="utf-8"?>
<Properties xmlns="http://schemas.openxmlformats.org/officeDocument/2006/extended-properties" xmlns:vt="http://schemas.openxmlformats.org/officeDocument/2006/docPropsVTypes">
  <Template/>
  <TotalTime>0</TotalTime>
  <Words>776</Words>
  <Application>Microsoft Office PowerPoint</Application>
  <PresentationFormat>Widescreen</PresentationFormat>
  <Paragraphs>227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KCRHA - Blue</vt:lpstr>
      <vt:lpstr>WA-500 Continuum of Care Board ​</vt:lpstr>
      <vt:lpstr>Theory of Change</vt:lpstr>
      <vt:lpstr>Land Acknowledgement</vt:lpstr>
      <vt:lpstr>PowerPoint Presentation</vt:lpstr>
      <vt:lpstr>Current Committee/Workgroup Openings</vt:lpstr>
      <vt:lpstr>Current CoC Membership</vt:lpstr>
      <vt:lpstr>HUD Recommendations</vt:lpstr>
      <vt:lpstr>HUD Recommendations </vt:lpstr>
      <vt:lpstr>HUD Recommendations </vt:lpstr>
      <vt:lpstr>HUD Recommendations </vt:lpstr>
      <vt:lpstr>HUD Recommendations </vt:lpstr>
      <vt:lpstr>HUD Recommendations </vt:lpstr>
      <vt:lpstr>Well-Represented Groups</vt:lpstr>
      <vt:lpstr>Sparsely Represented</vt:lpstr>
      <vt:lpstr>Missing/Underrepresented Sectors</vt:lpstr>
      <vt:lpstr>Missing/Underrepresented Sectors</vt:lpstr>
      <vt:lpstr>Missing/Underrepresented Sectors</vt:lpstr>
      <vt:lpstr>Steps Taken to Recruit Membership</vt:lpstr>
      <vt:lpstr>CoC Staff Capacity</vt:lpstr>
      <vt:lpstr>Board Recruitment and Onboarding</vt:lpstr>
      <vt:lpstr>Next Steps</vt:lpstr>
      <vt:lpstr>           Thank you for your patience We will return momentarily.</vt:lpstr>
    </vt:vector>
  </TitlesOfParts>
  <Company>King County Regional Homelessness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Kim Merrikin</dc:creator>
  <cp:keywords>PowerPoint Template;Blue PowerPoint Template</cp:keywords>
  <cp:lastModifiedBy>Kelsey Beckmeyer</cp:lastModifiedBy>
  <cp:revision>723</cp:revision>
  <dcterms:created xsi:type="dcterms:W3CDTF">2023-07-18T22:12:57Z</dcterms:created>
  <dcterms:modified xsi:type="dcterms:W3CDTF">2025-06-03T16:14:24Z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0x0101002011ABCF8A5DF840883BCCE7A9D9F4D9</vt:lpwstr>
  </property>
  <property fmtid="{D5CDD505-2E9C-101B-9397-08002B2CF9AE}" pid="3" name="MediaServiceImageTags">
    <vt:lpwstr/>
  </property>
  <property fmtid="{D5CDD505-2E9C-101B-9397-08002B2CF9AE}" pid="4" name="Order">
    <vt:r8>319300</vt:r8>
  </property>
  <property fmtid="{D5CDD505-2E9C-101B-9397-08002B2CF9AE}" pid="5" name="ComplianceAssetId">
    <vt:lpwstr/>
  </property>
  <property fmtid="{D5CDD505-2E9C-101B-9397-08002B2CF9AE}" pid="6" name="_ExtendedDescription">
    <vt:lpwstr/>
  </property>
  <property fmtid="{D5CDD505-2E9C-101B-9397-08002B2CF9AE}" pid="7" name="TriggerFlowInfo">
    <vt:lpwstr/>
  </property>
</Properties>
</file>