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20"/>
  </p:notesMasterIdLst>
  <p:sldIdLst>
    <p:sldId id="256" r:id="rId6"/>
    <p:sldId id="257" r:id="rId7"/>
    <p:sldId id="268" r:id="rId8"/>
    <p:sldId id="259" r:id="rId9"/>
    <p:sldId id="308" r:id="rId10"/>
    <p:sldId id="303" r:id="rId11"/>
    <p:sldId id="316" r:id="rId12"/>
    <p:sldId id="315" r:id="rId13"/>
    <p:sldId id="311" r:id="rId14"/>
    <p:sldId id="309" r:id="rId15"/>
    <p:sldId id="306" r:id="rId16"/>
    <p:sldId id="319" r:id="rId17"/>
    <p:sldId id="320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16A848-E205-0666-4F23-2AB5AE27F4B4}" name="Jeff Simms" initials="JS" userId="S::jeff.simms@kcrha.org::20b79900-4bec-48c9-8343-f1f7b4c245a1" providerId="AD"/>
  <p188:author id="{E77BAC55-54CD-D810-E0BA-6003ED710E76}" name="Kelsey Beckmeyer" initials="KB" userId="S::kelsey.beckmeyer@kcrha.org::cbf483d1-f5cc-426c-8c51-c23ae8d3b11b" providerId="AD"/>
  <p188:author id="{DDED02A6-92C0-B233-558E-99C2F300DB68}" name="Kelly Kinnison" initials="" userId="S::kelly.kinnison@kcrha.org::26e9e313-0b65-4c03-807b-f845b15dff6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46EC67-9DA2-4552-D9F2-B46A915E1116}" v="201" dt="2026-06-03T16:16:11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01AD96-80C0-4CD2-8E65-1118181A072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3B5147-4897-43CA-9348-5AB2013D9AF5}">
      <dgm:prSet phldrT="[Text]" phldr="0"/>
      <dgm:spPr/>
      <dgm:t>
        <a:bodyPr/>
        <a:lstStyle/>
        <a:p>
          <a:r>
            <a:rPr lang="en-US" b="1" dirty="0"/>
            <a:t>Elected Official Seats:</a:t>
          </a:r>
        </a:p>
      </dgm:t>
    </dgm:pt>
    <dgm:pt modelId="{9C31B38D-9156-4406-8B5D-269818316866}" type="parTrans" cxnId="{73200D65-0063-46F7-B858-572E980E3FD7}">
      <dgm:prSet/>
      <dgm:spPr/>
      <dgm:t>
        <a:bodyPr/>
        <a:lstStyle/>
        <a:p>
          <a:endParaRPr lang="en-US"/>
        </a:p>
      </dgm:t>
    </dgm:pt>
    <dgm:pt modelId="{9843C0F5-B450-4EEB-AE54-83EB9E5F271A}" type="sibTrans" cxnId="{73200D65-0063-46F7-B858-572E980E3FD7}">
      <dgm:prSet/>
      <dgm:spPr/>
      <dgm:t>
        <a:bodyPr/>
        <a:lstStyle/>
        <a:p>
          <a:endParaRPr lang="en-US"/>
        </a:p>
      </dgm:t>
    </dgm:pt>
    <dgm:pt modelId="{25EA3633-0F09-41C3-A121-8A1D677DA364}">
      <dgm:prSet phldr="0"/>
      <dgm:spPr/>
      <dgm:t>
        <a:bodyPr/>
        <a:lstStyle/>
        <a:p>
          <a:pPr rtl="0"/>
          <a:r>
            <a:rPr lang="en-US" dirty="0">
              <a:latin typeface="Arial Nova"/>
            </a:rPr>
            <a:t>Will Remain Open</a:t>
          </a:r>
        </a:p>
      </dgm:t>
    </dgm:pt>
    <dgm:pt modelId="{7010B0CF-03EB-4B94-8527-3480EE4E7A66}" type="parTrans" cxnId="{EF8A6F01-9D8A-4821-A276-1E9ABB4BFF12}">
      <dgm:prSet/>
      <dgm:spPr/>
      <dgm:t>
        <a:bodyPr/>
        <a:lstStyle/>
        <a:p>
          <a:endParaRPr lang="en-US"/>
        </a:p>
      </dgm:t>
    </dgm:pt>
    <dgm:pt modelId="{23C5AC86-FAD5-4BDE-995C-A50D0156D1A1}" type="sibTrans" cxnId="{EF8A6F01-9D8A-4821-A276-1E9ABB4BFF12}">
      <dgm:prSet/>
      <dgm:spPr/>
      <dgm:t>
        <a:bodyPr/>
        <a:lstStyle/>
        <a:p>
          <a:endParaRPr lang="en-US"/>
        </a:p>
      </dgm:t>
    </dgm:pt>
    <dgm:pt modelId="{C56EC033-A8D1-4CC4-9ED1-00CB1C7DF7E0}">
      <dgm:prSet/>
      <dgm:spPr/>
      <dgm:t>
        <a:bodyPr/>
        <a:lstStyle/>
        <a:p>
          <a:pPr rtl="0"/>
          <a:r>
            <a:rPr lang="en-US" b="1" dirty="0">
              <a:latin typeface="Avenir Next LT Pro"/>
            </a:rPr>
            <a:t>Provider/System Specialty Seats:</a:t>
          </a:r>
          <a:endParaRPr lang="en-US" b="1" dirty="0"/>
        </a:p>
      </dgm:t>
    </dgm:pt>
    <dgm:pt modelId="{765664B5-9D24-4DF3-823F-23C1CC2C9497}" type="parTrans" cxnId="{4C2BE6FA-5982-4EA8-8BC4-F5E1CB8A5587}">
      <dgm:prSet/>
      <dgm:spPr/>
      <dgm:t>
        <a:bodyPr/>
        <a:lstStyle/>
        <a:p>
          <a:endParaRPr lang="en-US"/>
        </a:p>
      </dgm:t>
    </dgm:pt>
    <dgm:pt modelId="{D56238F6-E3D8-4999-B5D1-17DDE1FDB08B}" type="sibTrans" cxnId="{4C2BE6FA-5982-4EA8-8BC4-F5E1CB8A5587}">
      <dgm:prSet/>
      <dgm:spPr/>
      <dgm:t>
        <a:bodyPr/>
        <a:lstStyle/>
        <a:p>
          <a:endParaRPr lang="en-US"/>
        </a:p>
      </dgm:t>
    </dgm:pt>
    <dgm:pt modelId="{B7661897-BE18-4628-B0F4-3BF006AC1931}">
      <dgm:prSet phldr="0"/>
      <dgm:spPr/>
      <dgm:t>
        <a:bodyPr/>
        <a:lstStyle/>
        <a:p>
          <a:pPr rtl="0"/>
          <a:r>
            <a:rPr lang="en-US" sz="1400" dirty="0">
              <a:latin typeface="Arial Nova"/>
            </a:rPr>
            <a:t>Amber Teer</a:t>
          </a:r>
        </a:p>
      </dgm:t>
    </dgm:pt>
    <dgm:pt modelId="{3186F7F4-CA19-4939-8320-9B3FDF20FFAD}" type="parTrans" cxnId="{8B0D1C38-BA11-4C52-98FA-8306EA7A5C75}">
      <dgm:prSet/>
      <dgm:spPr/>
    </dgm:pt>
    <dgm:pt modelId="{DD775E9A-F901-4839-8EF8-CD1DCED813A7}" type="sibTrans" cxnId="{8B0D1C38-BA11-4C52-98FA-8306EA7A5C75}">
      <dgm:prSet/>
      <dgm:spPr/>
    </dgm:pt>
    <dgm:pt modelId="{CD8614F4-3AF1-442E-B581-BFB59D37DAF4}">
      <dgm:prSet phldr="0"/>
      <dgm:spPr/>
      <dgm:t>
        <a:bodyPr/>
        <a:lstStyle/>
        <a:p>
          <a:pPr algn="l" rtl="0"/>
          <a:r>
            <a:rPr lang="en-US" sz="1100" b="1" dirty="0">
              <a:latin typeface="Arial Nova"/>
            </a:rPr>
            <a:t>Lived Experience of Homelessness Seats</a:t>
          </a:r>
        </a:p>
      </dgm:t>
    </dgm:pt>
    <dgm:pt modelId="{96664307-90D5-4427-92F2-2BA9B45DF9CD}" type="parTrans" cxnId="{B413841B-0553-4FD6-AEBA-8DC44682BB5B}">
      <dgm:prSet/>
      <dgm:spPr/>
    </dgm:pt>
    <dgm:pt modelId="{A9CC7247-53BA-4A35-B279-8E8D663A8CB4}" type="sibTrans" cxnId="{B413841B-0553-4FD6-AEBA-8DC44682BB5B}">
      <dgm:prSet/>
      <dgm:spPr/>
    </dgm:pt>
    <dgm:pt modelId="{1DCA42C6-23E6-47DA-ADEE-D4CCE303C320}">
      <dgm:prSet phldr="0"/>
      <dgm:spPr/>
      <dgm:t>
        <a:bodyPr/>
        <a:lstStyle/>
        <a:p>
          <a:pPr algn="l" rtl="0"/>
          <a:r>
            <a:rPr lang="en-US" sz="1100" b="1" dirty="0">
              <a:latin typeface="Arial Nova"/>
            </a:rPr>
            <a:t>Local Funder of CoC Seats</a:t>
          </a:r>
        </a:p>
      </dgm:t>
    </dgm:pt>
    <dgm:pt modelId="{B1B94B0A-0709-4C21-859A-B8C08591E139}" type="parTrans" cxnId="{5D82F00A-A8C5-4B37-A696-79B7C49DDB0C}">
      <dgm:prSet/>
      <dgm:spPr/>
    </dgm:pt>
    <dgm:pt modelId="{2BE9A53C-6503-4170-91C2-AAEACDC016B7}" type="sibTrans" cxnId="{5D82F00A-A8C5-4B37-A696-79B7C49DDB0C}">
      <dgm:prSet/>
      <dgm:spPr/>
    </dgm:pt>
    <dgm:pt modelId="{4AF7D05E-AA1A-4CEB-86B7-CB301FB65CED}">
      <dgm:prSet phldr="0"/>
      <dgm:spPr/>
      <dgm:t>
        <a:bodyPr/>
        <a:lstStyle/>
        <a:p>
          <a:pPr algn="l" rtl="0"/>
          <a:r>
            <a:rPr lang="en-US" sz="1100" b="1" dirty="0">
              <a:latin typeface="Arial Nova"/>
            </a:rPr>
            <a:t>Homeless Service Provider Seats</a:t>
          </a:r>
        </a:p>
      </dgm:t>
    </dgm:pt>
    <dgm:pt modelId="{661DC7EF-4F22-4ACA-8CBC-0798A0B4C4F8}" type="parTrans" cxnId="{4266BB85-56E0-4540-A869-BD78EF09F8ED}">
      <dgm:prSet/>
      <dgm:spPr/>
    </dgm:pt>
    <dgm:pt modelId="{1A854C74-D7EE-4DEC-87B4-CDB7B793A012}" type="sibTrans" cxnId="{4266BB85-56E0-4540-A869-BD78EF09F8ED}">
      <dgm:prSet/>
      <dgm:spPr/>
    </dgm:pt>
    <dgm:pt modelId="{289A89CA-CD9B-4F64-AC63-5D8EBD30F905}">
      <dgm:prSet phldrT="[Text]" phldr="0"/>
      <dgm:spPr/>
      <dgm:t>
        <a:bodyPr/>
        <a:lstStyle/>
        <a:p>
          <a:pPr algn="l" rtl="0"/>
          <a:r>
            <a:rPr lang="en-US" sz="700" b="0" dirty="0">
              <a:latin typeface="Arial Nova"/>
            </a:rPr>
            <a:t>Devin Konick-Seese</a:t>
          </a:r>
        </a:p>
      </dgm:t>
    </dgm:pt>
    <dgm:pt modelId="{63421B99-E330-41D1-89B2-3FD003BC36E8}" type="parTrans" cxnId="{266B1A83-8E01-4AFF-BC9B-E1611B6B9656}">
      <dgm:prSet/>
      <dgm:spPr/>
    </dgm:pt>
    <dgm:pt modelId="{E154FF42-1734-484D-9DB2-60A406B2664B}" type="sibTrans" cxnId="{266B1A83-8E01-4AFF-BC9B-E1611B6B9656}">
      <dgm:prSet/>
      <dgm:spPr/>
    </dgm:pt>
    <dgm:pt modelId="{5CD426D0-EAFE-427C-83B6-32094AFE85B8}">
      <dgm:prSet phldrT="[Text]" phldr="0"/>
      <dgm:spPr/>
      <dgm:t>
        <a:bodyPr/>
        <a:lstStyle/>
        <a:p>
          <a:pPr algn="l" rtl="0"/>
          <a:r>
            <a:rPr lang="en-US" sz="700" b="0" dirty="0" err="1">
              <a:latin typeface="Arial Nova"/>
            </a:rPr>
            <a:t>Dorsol</a:t>
          </a:r>
          <a:r>
            <a:rPr lang="en-US" sz="700" b="0" dirty="0">
              <a:latin typeface="Arial Nova"/>
            </a:rPr>
            <a:t> Plants</a:t>
          </a:r>
        </a:p>
      </dgm:t>
    </dgm:pt>
    <dgm:pt modelId="{FE934D89-24A1-43DC-BA65-66BFCEABEFFB}" type="parTrans" cxnId="{89B53FA2-33B7-41D4-B569-074968DC31A3}">
      <dgm:prSet/>
      <dgm:spPr/>
    </dgm:pt>
    <dgm:pt modelId="{4D38D487-49B5-43E5-9873-89A1BEAEB59F}" type="sibTrans" cxnId="{89B53FA2-33B7-41D4-B569-074968DC31A3}">
      <dgm:prSet/>
      <dgm:spPr/>
    </dgm:pt>
    <dgm:pt modelId="{03B2652A-77AC-4379-A47E-E69B855CBACE}">
      <dgm:prSet phldrT="[Text]" phldr="0"/>
      <dgm:spPr/>
      <dgm:t>
        <a:bodyPr/>
        <a:lstStyle/>
        <a:p>
          <a:pPr algn="l" rtl="0"/>
          <a:r>
            <a:rPr lang="en-US" sz="700" b="0" dirty="0" err="1">
              <a:latin typeface="Arial Nova"/>
            </a:rPr>
            <a:t>Lonness</a:t>
          </a:r>
          <a:r>
            <a:rPr lang="en-US" sz="700" b="0" dirty="0">
              <a:latin typeface="Arial Nova"/>
            </a:rPr>
            <a:t> </a:t>
          </a:r>
          <a:r>
            <a:rPr lang="en-US" sz="700" b="0" dirty="0" err="1">
              <a:latin typeface="Arial Nova"/>
            </a:rPr>
            <a:t>Valenna</a:t>
          </a:r>
          <a:endParaRPr lang="en-US" sz="700" b="0" dirty="0">
            <a:latin typeface="Arial Nova"/>
          </a:endParaRPr>
        </a:p>
      </dgm:t>
    </dgm:pt>
    <dgm:pt modelId="{EBB38BFC-66DF-48C7-B9EC-B97C3759A8CF}" type="parTrans" cxnId="{3A4E95C3-FB2B-41B6-ADC1-B8AB8B5110EB}">
      <dgm:prSet/>
      <dgm:spPr/>
    </dgm:pt>
    <dgm:pt modelId="{94BD602E-8F53-457F-9118-6AA1E80E6EED}" type="sibTrans" cxnId="{3A4E95C3-FB2B-41B6-ADC1-B8AB8B5110EB}">
      <dgm:prSet/>
      <dgm:spPr/>
    </dgm:pt>
    <dgm:pt modelId="{920E84ED-104C-4D65-84FB-83DA6D627023}">
      <dgm:prSet phldrT="[Text]" phldr="0"/>
      <dgm:spPr/>
      <dgm:t>
        <a:bodyPr/>
        <a:lstStyle/>
        <a:p>
          <a:pPr algn="l" rtl="0"/>
          <a:r>
            <a:rPr lang="en-US" sz="700" b="0" dirty="0">
              <a:latin typeface="Arial Nova"/>
            </a:rPr>
            <a:t>Anthony Campbell</a:t>
          </a:r>
        </a:p>
      </dgm:t>
    </dgm:pt>
    <dgm:pt modelId="{6D30236F-C3ED-4884-B2F5-2DE264D4AFB0}" type="parTrans" cxnId="{7216A429-8242-421F-AC4E-8ACB361C254E}">
      <dgm:prSet/>
      <dgm:spPr/>
    </dgm:pt>
    <dgm:pt modelId="{7A69C129-5E69-4510-8F2D-5A953A5A4E00}" type="sibTrans" cxnId="{7216A429-8242-421F-AC4E-8ACB361C254E}">
      <dgm:prSet/>
      <dgm:spPr/>
    </dgm:pt>
    <dgm:pt modelId="{8FF58B22-1E9B-4DA2-9A67-8BE4459ADA08}">
      <dgm:prSet phldrT="[Text]" phldr="0"/>
      <dgm:spPr/>
      <dgm:t>
        <a:bodyPr/>
        <a:lstStyle/>
        <a:p>
          <a:pPr algn="l" rtl="0"/>
          <a:r>
            <a:rPr lang="en-US" sz="700" b="0" dirty="0">
              <a:latin typeface="Arial Nova"/>
            </a:rPr>
            <a:t>Ruby Tuesday Romero</a:t>
          </a:r>
        </a:p>
      </dgm:t>
    </dgm:pt>
    <dgm:pt modelId="{010334AE-7BB0-4FEE-8D4F-16828112C3A6}" type="parTrans" cxnId="{6A15CE28-FFF5-410A-8217-F8FE694AB947}">
      <dgm:prSet/>
      <dgm:spPr/>
    </dgm:pt>
    <dgm:pt modelId="{263C303D-014E-4BEF-A042-CD15EFBA9968}" type="sibTrans" cxnId="{6A15CE28-FFF5-410A-8217-F8FE694AB947}">
      <dgm:prSet/>
      <dgm:spPr/>
    </dgm:pt>
    <dgm:pt modelId="{37D24E61-3D1F-4254-9C6A-83CDF05126E6}">
      <dgm:prSet phldrT="[Text]" phldr="0"/>
      <dgm:spPr/>
      <dgm:t>
        <a:bodyPr/>
        <a:lstStyle/>
        <a:p>
          <a:pPr algn="l" rtl="0"/>
          <a:r>
            <a:rPr lang="en-US" sz="700" b="0" dirty="0">
              <a:latin typeface="Arial Nova"/>
            </a:rPr>
            <a:t>Zsa </a:t>
          </a:r>
          <a:r>
            <a:rPr lang="en-US" sz="700" b="0" dirty="0" err="1">
              <a:latin typeface="Arial Nova"/>
            </a:rPr>
            <a:t>Zsa</a:t>
          </a:r>
          <a:r>
            <a:rPr lang="en-US" sz="700" b="0" dirty="0">
              <a:latin typeface="Arial Nova"/>
            </a:rPr>
            <a:t> Floyd</a:t>
          </a:r>
        </a:p>
      </dgm:t>
    </dgm:pt>
    <dgm:pt modelId="{0E7148FB-5260-4065-A4F6-F69E09BF6CE2}" type="parTrans" cxnId="{D5D5C71A-A68A-4408-9680-9BF5C5C10532}">
      <dgm:prSet/>
      <dgm:spPr/>
    </dgm:pt>
    <dgm:pt modelId="{254A9566-14A0-407E-A2A2-1A11A22BB94C}" type="sibTrans" cxnId="{D5D5C71A-A68A-4408-9680-9BF5C5C10532}">
      <dgm:prSet/>
      <dgm:spPr/>
    </dgm:pt>
    <dgm:pt modelId="{CD71F0E2-A0AB-48FD-B4F9-F816B9F67747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Michael Pickett</a:t>
          </a:r>
        </a:p>
      </dgm:t>
    </dgm:pt>
    <dgm:pt modelId="{F86C571C-D378-4D37-807A-22294997F602}" type="parTrans" cxnId="{96CB05C5-A39E-4622-9CB2-223D69D5B5B9}">
      <dgm:prSet/>
      <dgm:spPr/>
    </dgm:pt>
    <dgm:pt modelId="{2CFAAF31-4727-48B2-87A1-48BEF1D8C8B5}" type="sibTrans" cxnId="{96CB05C5-A39E-4622-9CB2-223D69D5B5B9}">
      <dgm:prSet/>
      <dgm:spPr/>
    </dgm:pt>
    <dgm:pt modelId="{CBD431BA-C617-4D4B-8C87-42EFA4CD7C41}">
      <dgm:prSet phldrT="[Text]" phldr="0"/>
      <dgm:spPr/>
      <dgm:t>
        <a:bodyPr/>
        <a:lstStyle/>
        <a:p>
          <a:pPr rtl="0"/>
          <a:r>
            <a:rPr lang="en-US" sz="1400" b="0" dirty="0" err="1">
              <a:latin typeface="Arial Nova"/>
            </a:rPr>
            <a:t>Liegia</a:t>
          </a:r>
          <a:r>
            <a:rPr lang="en-US" sz="1400" b="0" dirty="0">
              <a:latin typeface="Arial Nova"/>
            </a:rPr>
            <a:t> Holley</a:t>
          </a:r>
        </a:p>
      </dgm:t>
    </dgm:pt>
    <dgm:pt modelId="{0042455F-6A7C-4838-8A72-EBA0006DFA2C}" type="parTrans" cxnId="{FFA9DDC1-258F-4A4B-BCC9-543DF407A0CA}">
      <dgm:prSet/>
      <dgm:spPr/>
    </dgm:pt>
    <dgm:pt modelId="{419ED2EB-EE6F-4487-8189-527AC0C02B76}" type="sibTrans" cxnId="{FFA9DDC1-258F-4A4B-BCC9-543DF407A0CA}">
      <dgm:prSet/>
      <dgm:spPr/>
    </dgm:pt>
    <dgm:pt modelId="{0BBDF042-3572-40EC-9A73-E0686B33674F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Sara Gonzalez</a:t>
          </a:r>
        </a:p>
      </dgm:t>
    </dgm:pt>
    <dgm:pt modelId="{0AA98ACD-B352-4130-A234-BDCEBDAF6E9E}" type="parTrans" cxnId="{4ABC0374-8AA7-4831-AC7E-A02062E117DD}">
      <dgm:prSet/>
      <dgm:spPr/>
    </dgm:pt>
    <dgm:pt modelId="{DD45E722-A164-43D4-A383-3B96A5F8A065}" type="sibTrans" cxnId="{4ABC0374-8AA7-4831-AC7E-A02062E117DD}">
      <dgm:prSet/>
      <dgm:spPr/>
    </dgm:pt>
    <dgm:pt modelId="{EECD6EC1-FF9D-43FA-A11F-566497A65A3D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Mercy Wainaina</a:t>
          </a:r>
        </a:p>
      </dgm:t>
    </dgm:pt>
    <dgm:pt modelId="{EDA6A0CE-B607-4319-BE6C-0830177D5F39}" type="parTrans" cxnId="{645CA54B-A61C-4930-9950-603841F803EB}">
      <dgm:prSet/>
      <dgm:spPr/>
    </dgm:pt>
    <dgm:pt modelId="{717E7B93-1F86-4208-B17D-A56B6702F38F}" type="sibTrans" cxnId="{645CA54B-A61C-4930-9950-603841F803EB}">
      <dgm:prSet/>
      <dgm:spPr/>
    </dgm:pt>
    <dgm:pt modelId="{4DD9869D-F0E6-4441-A411-5ACC8EADF852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Jack Harlan</a:t>
          </a:r>
        </a:p>
      </dgm:t>
    </dgm:pt>
    <dgm:pt modelId="{72A8D8F7-5868-46D8-851B-22F036505E13}" type="parTrans" cxnId="{AF005E8E-F7C2-4FE1-85BD-63135AAC289E}">
      <dgm:prSet/>
      <dgm:spPr/>
    </dgm:pt>
    <dgm:pt modelId="{67226EDB-3C18-4AD2-B00F-CA042BE47479}" type="sibTrans" cxnId="{AF005E8E-F7C2-4FE1-85BD-63135AAC289E}">
      <dgm:prSet/>
      <dgm:spPr/>
    </dgm:pt>
    <dgm:pt modelId="{9A6EE577-83BC-4523-9649-111630023470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Patrick Arney</a:t>
          </a:r>
        </a:p>
      </dgm:t>
    </dgm:pt>
    <dgm:pt modelId="{BEC517E0-55B9-4A1A-82D3-526161F99EC5}" type="parTrans" cxnId="{C5055CFD-F01F-4CCD-B7CD-E22C979D0935}">
      <dgm:prSet/>
      <dgm:spPr/>
    </dgm:pt>
    <dgm:pt modelId="{D698A484-0C2E-4FAE-89A6-804C54945CA9}" type="sibTrans" cxnId="{C5055CFD-F01F-4CCD-B7CD-E22C979D0935}">
      <dgm:prSet/>
      <dgm:spPr/>
    </dgm:pt>
    <dgm:pt modelId="{0D3468AC-50DC-49E0-B490-B798C410BAD1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Brian Chandler</a:t>
          </a:r>
        </a:p>
      </dgm:t>
    </dgm:pt>
    <dgm:pt modelId="{D05E8804-B100-4B53-8393-27359F0AD430}" type="parTrans" cxnId="{9A88F019-F399-41B1-B131-92B4A958A689}">
      <dgm:prSet/>
      <dgm:spPr/>
    </dgm:pt>
    <dgm:pt modelId="{E41E887C-969E-4358-94D1-B61302FDF204}" type="sibTrans" cxnId="{9A88F019-F399-41B1-B131-92B4A958A689}">
      <dgm:prSet/>
      <dgm:spPr/>
    </dgm:pt>
    <dgm:pt modelId="{63C20C14-33AE-4696-8266-8F38C039DD2B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Nichole Alexander</a:t>
          </a:r>
        </a:p>
      </dgm:t>
    </dgm:pt>
    <dgm:pt modelId="{B70D54BA-15E2-495C-B89C-51579F6A0676}" type="parTrans" cxnId="{B9578D2C-9479-4F09-8A7D-1A85B43D50D0}">
      <dgm:prSet/>
      <dgm:spPr/>
    </dgm:pt>
    <dgm:pt modelId="{872FE0F2-831F-4E9E-B3AC-2CA9C7F55ECB}" type="sibTrans" cxnId="{B9578D2C-9479-4F09-8A7D-1A85B43D50D0}">
      <dgm:prSet/>
      <dgm:spPr/>
    </dgm:pt>
    <dgm:pt modelId="{E369DFF0-C7BF-474D-BAEE-12C4CFE5D38B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Tina Brown</a:t>
          </a:r>
        </a:p>
      </dgm:t>
    </dgm:pt>
    <dgm:pt modelId="{0D223C93-033B-4BA6-8CE0-BB8B44120E04}" type="parTrans" cxnId="{00C68281-DCD2-423B-B528-BEDEC7A07161}">
      <dgm:prSet/>
      <dgm:spPr/>
    </dgm:pt>
    <dgm:pt modelId="{ED9FF065-4121-4B5C-8894-1867A4E288A2}" type="sibTrans" cxnId="{00C68281-DCD2-423B-B528-BEDEC7A07161}">
      <dgm:prSet/>
      <dgm:spPr/>
    </dgm:pt>
    <dgm:pt modelId="{DD04F07F-C3C7-4E3B-9A95-25B3C01EE89E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Recovery or sober living</a:t>
          </a:r>
        </a:p>
      </dgm:t>
    </dgm:pt>
    <dgm:pt modelId="{B62EB54A-D0AC-45B8-82EE-53BDDE3719EE}" type="parTrans" cxnId="{50EB0688-31A8-4446-BCCD-F2414D9BFD4A}">
      <dgm:prSet/>
      <dgm:spPr/>
    </dgm:pt>
    <dgm:pt modelId="{29CBAE8C-6BA1-4274-A3F6-33D8F4481A80}" type="sibTrans" cxnId="{50EB0688-31A8-4446-BCCD-F2414D9BFD4A}">
      <dgm:prSet/>
      <dgm:spPr/>
    </dgm:pt>
    <dgm:pt modelId="{8D65171F-AD05-4967-A1D5-7ECD10BE386E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Workforce development organization or system</a:t>
          </a:r>
        </a:p>
      </dgm:t>
    </dgm:pt>
    <dgm:pt modelId="{439E477D-8B32-4FC7-A4C0-04527A14BCF1}" type="parTrans" cxnId="{9BC6B3B0-36CE-4B70-A698-18892B760839}">
      <dgm:prSet/>
      <dgm:spPr/>
    </dgm:pt>
    <dgm:pt modelId="{ABE8A7B3-EB98-4B22-BD5B-9151AD3072A6}" type="sibTrans" cxnId="{9BC6B3B0-36CE-4B70-A698-18892B760839}">
      <dgm:prSet/>
      <dgm:spPr/>
    </dgm:pt>
    <dgm:pt modelId="{6CE84314-4230-47EB-A21D-730B260776E6}">
      <dgm:prSet phldrT="[Text]" phldr="0"/>
      <dgm:spPr/>
      <dgm:t>
        <a:bodyPr/>
        <a:lstStyle/>
        <a:p>
          <a:pPr rtl="0"/>
          <a:r>
            <a:rPr lang="en-US" sz="1400" b="0" dirty="0">
              <a:latin typeface="Arial Nova"/>
            </a:rPr>
            <a:t>Specialty courts</a:t>
          </a:r>
        </a:p>
      </dgm:t>
    </dgm:pt>
    <dgm:pt modelId="{E0ECED87-E523-4522-B227-83EC0083B0B3}" type="parTrans" cxnId="{788DDFF8-DCF0-4C42-B247-1DD46E8FF4AF}">
      <dgm:prSet/>
      <dgm:spPr/>
    </dgm:pt>
    <dgm:pt modelId="{F5435D0D-D1D2-4384-B2BF-11266892858A}" type="sibTrans" cxnId="{788DDFF8-DCF0-4C42-B247-1DD46E8FF4AF}">
      <dgm:prSet/>
      <dgm:spPr/>
    </dgm:pt>
    <dgm:pt modelId="{64ADD7E7-A714-49BF-B650-2E890A4E75DB}" type="pres">
      <dgm:prSet presAssocID="{DF01AD96-80C0-4CD2-8E65-1118181A072D}" presName="Name0" presStyleCnt="0">
        <dgm:presLayoutVars>
          <dgm:dir/>
          <dgm:animLvl val="lvl"/>
          <dgm:resizeHandles val="exact"/>
        </dgm:presLayoutVars>
      </dgm:prSet>
      <dgm:spPr/>
    </dgm:pt>
    <dgm:pt modelId="{DA597437-8CAB-4030-8CBF-FB1ED8BBD045}" type="pres">
      <dgm:prSet presAssocID="{CD8614F4-3AF1-442E-B581-BFB59D37DAF4}" presName="composite" presStyleCnt="0"/>
      <dgm:spPr/>
    </dgm:pt>
    <dgm:pt modelId="{688FB22E-4F1E-4526-A78C-001040543C37}" type="pres">
      <dgm:prSet presAssocID="{CD8614F4-3AF1-442E-B581-BFB59D37DAF4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A3947FBF-5E6B-4C49-9B4F-676442696C8C}" type="pres">
      <dgm:prSet presAssocID="{CD8614F4-3AF1-442E-B581-BFB59D37DAF4}" presName="desTx" presStyleLbl="alignAccFollowNode1" presStyleIdx="0" presStyleCnt="5">
        <dgm:presLayoutVars>
          <dgm:bulletEnabled val="1"/>
        </dgm:presLayoutVars>
      </dgm:prSet>
      <dgm:spPr/>
    </dgm:pt>
    <dgm:pt modelId="{0D54EE14-51D9-4307-8D22-75747DF738AD}" type="pres">
      <dgm:prSet presAssocID="{A9CC7247-53BA-4A35-B279-8E8D663A8CB4}" presName="space" presStyleCnt="0"/>
      <dgm:spPr/>
    </dgm:pt>
    <dgm:pt modelId="{A1869EAA-7667-4CDD-A784-CAB556267227}" type="pres">
      <dgm:prSet presAssocID="{1DCA42C6-23E6-47DA-ADEE-D4CCE303C320}" presName="composite" presStyleCnt="0"/>
      <dgm:spPr/>
    </dgm:pt>
    <dgm:pt modelId="{0E0A143B-A9E6-4D04-9B49-7CF6F4875537}" type="pres">
      <dgm:prSet presAssocID="{1DCA42C6-23E6-47DA-ADEE-D4CCE303C320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BC3F5ABA-2913-4DC6-8E43-3A499BC201F9}" type="pres">
      <dgm:prSet presAssocID="{1DCA42C6-23E6-47DA-ADEE-D4CCE303C320}" presName="desTx" presStyleLbl="alignAccFollowNode1" presStyleIdx="1" presStyleCnt="5">
        <dgm:presLayoutVars>
          <dgm:bulletEnabled val="1"/>
        </dgm:presLayoutVars>
      </dgm:prSet>
      <dgm:spPr/>
    </dgm:pt>
    <dgm:pt modelId="{C1D01011-93CE-4FD1-B68B-CCB0F79E3812}" type="pres">
      <dgm:prSet presAssocID="{2BE9A53C-6503-4170-91C2-AAEACDC016B7}" presName="space" presStyleCnt="0"/>
      <dgm:spPr/>
    </dgm:pt>
    <dgm:pt modelId="{94F8DC8D-D9F4-4475-8B1B-5FE8FDE2962A}" type="pres">
      <dgm:prSet presAssocID="{4AF7D05E-AA1A-4CEB-86B7-CB301FB65CED}" presName="composite" presStyleCnt="0"/>
      <dgm:spPr/>
    </dgm:pt>
    <dgm:pt modelId="{8835DE1E-20E6-4AA9-8692-895D744D1C1D}" type="pres">
      <dgm:prSet presAssocID="{4AF7D05E-AA1A-4CEB-86B7-CB301FB65CED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9AC632D8-60C8-42FF-8691-FE175C4699B6}" type="pres">
      <dgm:prSet presAssocID="{4AF7D05E-AA1A-4CEB-86B7-CB301FB65CED}" presName="desTx" presStyleLbl="alignAccFollowNode1" presStyleIdx="2" presStyleCnt="5">
        <dgm:presLayoutVars>
          <dgm:bulletEnabled val="1"/>
        </dgm:presLayoutVars>
      </dgm:prSet>
      <dgm:spPr/>
    </dgm:pt>
    <dgm:pt modelId="{BAE834BE-11BF-4446-8EDA-3B47EB0AE77B}" type="pres">
      <dgm:prSet presAssocID="{1A854C74-D7EE-4DEC-87B4-CDB7B793A012}" presName="space" presStyleCnt="0"/>
      <dgm:spPr/>
    </dgm:pt>
    <dgm:pt modelId="{EB0376A1-F95E-495A-A112-55A65A292CDC}" type="pres">
      <dgm:prSet presAssocID="{013B5147-4897-43CA-9348-5AB2013D9AF5}" presName="composite" presStyleCnt="0"/>
      <dgm:spPr/>
    </dgm:pt>
    <dgm:pt modelId="{6E49E6FC-C8BD-4DD2-976A-5F1EF0F7950B}" type="pres">
      <dgm:prSet presAssocID="{013B5147-4897-43CA-9348-5AB2013D9AF5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F6A8C339-C3B7-4AAF-816C-A8987694BF17}" type="pres">
      <dgm:prSet presAssocID="{013B5147-4897-43CA-9348-5AB2013D9AF5}" presName="desTx" presStyleLbl="alignAccFollowNode1" presStyleIdx="3" presStyleCnt="5">
        <dgm:presLayoutVars>
          <dgm:bulletEnabled val="1"/>
        </dgm:presLayoutVars>
      </dgm:prSet>
      <dgm:spPr/>
    </dgm:pt>
    <dgm:pt modelId="{999FE64B-BD01-4959-9752-488C51FD5B94}" type="pres">
      <dgm:prSet presAssocID="{9843C0F5-B450-4EEB-AE54-83EB9E5F271A}" presName="space" presStyleCnt="0"/>
      <dgm:spPr/>
    </dgm:pt>
    <dgm:pt modelId="{A9439484-EA24-478D-8060-99D867CFAF75}" type="pres">
      <dgm:prSet presAssocID="{C56EC033-A8D1-4CC4-9ED1-00CB1C7DF7E0}" presName="composite" presStyleCnt="0"/>
      <dgm:spPr/>
    </dgm:pt>
    <dgm:pt modelId="{7143D044-6529-4162-BBA1-5CCA5D98A186}" type="pres">
      <dgm:prSet presAssocID="{C56EC033-A8D1-4CC4-9ED1-00CB1C7DF7E0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293D2BF6-A03F-400B-AC93-441DDFCF4174}" type="pres">
      <dgm:prSet presAssocID="{C56EC033-A8D1-4CC4-9ED1-00CB1C7DF7E0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EF8A6F01-9D8A-4821-A276-1E9ABB4BFF12}" srcId="{013B5147-4897-43CA-9348-5AB2013D9AF5}" destId="{25EA3633-0F09-41C3-A121-8A1D677DA364}" srcOrd="0" destOrd="0" parTransId="{7010B0CF-03EB-4B94-8527-3480EE4E7A66}" sibTransId="{23C5AC86-FAD5-4BDE-995C-A50D0156D1A1}"/>
    <dgm:cxn modelId="{A49AFE06-28A5-4BDD-9F79-E5B96EAF391E}" type="presOf" srcId="{CD71F0E2-A0AB-48FD-B4F9-F816B9F67747}" destId="{9AC632D8-60C8-42FF-8691-FE175C4699B6}" srcOrd="0" destOrd="1" presId="urn:microsoft.com/office/officeart/2005/8/layout/hList1"/>
    <dgm:cxn modelId="{5D82F00A-A8C5-4B37-A696-79B7C49DDB0C}" srcId="{DF01AD96-80C0-4CD2-8E65-1118181A072D}" destId="{1DCA42C6-23E6-47DA-ADEE-D4CCE303C320}" srcOrd="1" destOrd="0" parTransId="{B1B94B0A-0709-4C21-859A-B8C08591E139}" sibTransId="{2BE9A53C-6503-4170-91C2-AAEACDC016B7}"/>
    <dgm:cxn modelId="{7D7A6D0B-19D4-4511-97AE-E511F0293AB1}" type="presOf" srcId="{DF01AD96-80C0-4CD2-8E65-1118181A072D}" destId="{64ADD7E7-A714-49BF-B650-2E890A4E75DB}" srcOrd="0" destOrd="0" presId="urn:microsoft.com/office/officeart/2005/8/layout/hList1"/>
    <dgm:cxn modelId="{8C7D780F-6224-4C8B-B7AB-6814FAEDD1FB}" type="presOf" srcId="{8D65171F-AD05-4967-A1D5-7ECD10BE386E}" destId="{293D2BF6-A03F-400B-AC93-441DDFCF4174}" srcOrd="0" destOrd="1" presId="urn:microsoft.com/office/officeart/2005/8/layout/hList1"/>
    <dgm:cxn modelId="{0EF67A19-91B4-4219-9402-923682D55C92}" type="presOf" srcId="{920E84ED-104C-4D65-84FB-83DA6D627023}" destId="{A3947FBF-5E6B-4C49-9B4F-676442696C8C}" srcOrd="0" destOrd="2" presId="urn:microsoft.com/office/officeart/2005/8/layout/hList1"/>
    <dgm:cxn modelId="{9A88F019-F399-41B1-B131-92B4A958A689}" srcId="{4AF7D05E-AA1A-4CEB-86B7-CB301FB65CED}" destId="{0D3468AC-50DC-49E0-B490-B798C410BAD1}" srcOrd="7" destOrd="0" parTransId="{D05E8804-B100-4B53-8393-27359F0AD430}" sibTransId="{E41E887C-969E-4358-94D1-B61302FDF204}"/>
    <dgm:cxn modelId="{D5D5C71A-A68A-4408-9680-9BF5C5C10532}" srcId="{CD8614F4-3AF1-442E-B581-BFB59D37DAF4}" destId="{37D24E61-3D1F-4254-9C6A-83CDF05126E6}" srcOrd="4" destOrd="0" parTransId="{0E7148FB-5260-4065-A4F6-F69E09BF6CE2}" sibTransId="{254A9566-14A0-407E-A2A2-1A11A22BB94C}"/>
    <dgm:cxn modelId="{B413841B-0553-4FD6-AEBA-8DC44682BB5B}" srcId="{DF01AD96-80C0-4CD2-8E65-1118181A072D}" destId="{CD8614F4-3AF1-442E-B581-BFB59D37DAF4}" srcOrd="0" destOrd="0" parTransId="{96664307-90D5-4427-92F2-2BA9B45DF9CD}" sibTransId="{A9CC7247-53BA-4A35-B279-8E8D663A8CB4}"/>
    <dgm:cxn modelId="{FC9CED1F-62C3-468D-9E6F-DB5109315B04}" type="presOf" srcId="{289A89CA-CD9B-4F64-AC63-5D8EBD30F905}" destId="{BC3F5ABA-2913-4DC6-8E43-3A499BC201F9}" srcOrd="0" destOrd="0" presId="urn:microsoft.com/office/officeart/2005/8/layout/hList1"/>
    <dgm:cxn modelId="{9F65A327-B6D2-44B9-BAF7-F008AB836DC3}" type="presOf" srcId="{5CD426D0-EAFE-427C-83B6-32094AFE85B8}" destId="{A3947FBF-5E6B-4C49-9B4F-676442696C8C}" srcOrd="0" destOrd="0" presId="urn:microsoft.com/office/officeart/2005/8/layout/hList1"/>
    <dgm:cxn modelId="{6A15CE28-FFF5-410A-8217-F8FE694AB947}" srcId="{CD8614F4-3AF1-442E-B581-BFB59D37DAF4}" destId="{8FF58B22-1E9B-4DA2-9A67-8BE4459ADA08}" srcOrd="3" destOrd="0" parTransId="{010334AE-7BB0-4FEE-8D4F-16828112C3A6}" sibTransId="{263C303D-014E-4BEF-A042-CD15EFBA9968}"/>
    <dgm:cxn modelId="{7216A429-8242-421F-AC4E-8ACB361C254E}" srcId="{CD8614F4-3AF1-442E-B581-BFB59D37DAF4}" destId="{920E84ED-104C-4D65-84FB-83DA6D627023}" srcOrd="2" destOrd="0" parTransId="{6D30236F-C3ED-4884-B2F5-2DE264D4AFB0}" sibTransId="{7A69C129-5E69-4510-8F2D-5A953A5A4E00}"/>
    <dgm:cxn modelId="{3F71B329-F199-4E5A-9FE1-504E375B5F8A}" type="presOf" srcId="{8FF58B22-1E9B-4DA2-9A67-8BE4459ADA08}" destId="{A3947FBF-5E6B-4C49-9B4F-676442696C8C}" srcOrd="0" destOrd="3" presId="urn:microsoft.com/office/officeart/2005/8/layout/hList1"/>
    <dgm:cxn modelId="{B9578D2C-9479-4F09-8A7D-1A85B43D50D0}" srcId="{4AF7D05E-AA1A-4CEB-86B7-CB301FB65CED}" destId="{63C20C14-33AE-4696-8266-8F38C039DD2B}" srcOrd="8" destOrd="0" parTransId="{B70D54BA-15E2-495C-B89C-51579F6A0676}" sibTransId="{872FE0F2-831F-4E9E-B3AC-2CA9C7F55ECB}"/>
    <dgm:cxn modelId="{D4EFA235-65B2-4A6E-A462-B74D2A758936}" type="presOf" srcId="{DD04F07F-C3C7-4E3B-9A95-25B3C01EE89E}" destId="{293D2BF6-A03F-400B-AC93-441DDFCF4174}" srcOrd="0" destOrd="0" presId="urn:microsoft.com/office/officeart/2005/8/layout/hList1"/>
    <dgm:cxn modelId="{00C5B536-439B-4F77-AFC6-51294C7F2ECA}" type="presOf" srcId="{25EA3633-0F09-41C3-A121-8A1D677DA364}" destId="{F6A8C339-C3B7-4AAF-816C-A8987694BF17}" srcOrd="0" destOrd="0" presId="urn:microsoft.com/office/officeart/2005/8/layout/hList1"/>
    <dgm:cxn modelId="{8B0D1C38-BA11-4C52-98FA-8306EA7A5C75}" srcId="{4AF7D05E-AA1A-4CEB-86B7-CB301FB65CED}" destId="{B7661897-BE18-4628-B0F4-3BF006AC1931}" srcOrd="0" destOrd="0" parTransId="{3186F7F4-CA19-4939-8320-9B3FDF20FFAD}" sibTransId="{DD775E9A-F901-4839-8EF8-CD1DCED813A7}"/>
    <dgm:cxn modelId="{73200D65-0063-46F7-B858-572E980E3FD7}" srcId="{DF01AD96-80C0-4CD2-8E65-1118181A072D}" destId="{013B5147-4897-43CA-9348-5AB2013D9AF5}" srcOrd="3" destOrd="0" parTransId="{9C31B38D-9156-4406-8B5D-269818316866}" sibTransId="{9843C0F5-B450-4EEB-AE54-83EB9E5F271A}"/>
    <dgm:cxn modelId="{FA128569-7BD3-4802-B931-5CC2305CE8AB}" type="presOf" srcId="{4DD9869D-F0E6-4441-A411-5ACC8EADF852}" destId="{9AC632D8-60C8-42FF-8691-FE175C4699B6}" srcOrd="0" destOrd="5" presId="urn:microsoft.com/office/officeart/2005/8/layout/hList1"/>
    <dgm:cxn modelId="{645CA54B-A61C-4930-9950-603841F803EB}" srcId="{4AF7D05E-AA1A-4CEB-86B7-CB301FB65CED}" destId="{EECD6EC1-FF9D-43FA-A11F-566497A65A3D}" srcOrd="4" destOrd="0" parTransId="{EDA6A0CE-B607-4319-BE6C-0830177D5F39}" sibTransId="{717E7B93-1F86-4208-B17D-A56B6702F38F}"/>
    <dgm:cxn modelId="{84A75053-D4E4-4E26-B459-33BA5DDFCDC6}" type="presOf" srcId="{013B5147-4897-43CA-9348-5AB2013D9AF5}" destId="{6E49E6FC-C8BD-4DD2-976A-5F1EF0F7950B}" srcOrd="0" destOrd="0" presId="urn:microsoft.com/office/officeart/2005/8/layout/hList1"/>
    <dgm:cxn modelId="{4ABC0374-8AA7-4831-AC7E-A02062E117DD}" srcId="{4AF7D05E-AA1A-4CEB-86B7-CB301FB65CED}" destId="{0BBDF042-3572-40EC-9A73-E0686B33674F}" srcOrd="3" destOrd="0" parTransId="{0AA98ACD-B352-4130-A234-BDCEBDAF6E9E}" sibTransId="{DD45E722-A164-43D4-A383-3B96A5F8A065}"/>
    <dgm:cxn modelId="{52D81E55-D549-4826-A0BC-5E0DF8CCAD4A}" type="presOf" srcId="{CBD431BA-C617-4D4B-8C87-42EFA4CD7C41}" destId="{9AC632D8-60C8-42FF-8691-FE175C4699B6}" srcOrd="0" destOrd="2" presId="urn:microsoft.com/office/officeart/2005/8/layout/hList1"/>
    <dgm:cxn modelId="{14652975-B399-47B8-8C90-ED584A786BCD}" type="presOf" srcId="{EECD6EC1-FF9D-43FA-A11F-566497A65A3D}" destId="{9AC632D8-60C8-42FF-8691-FE175C4699B6}" srcOrd="0" destOrd="4" presId="urn:microsoft.com/office/officeart/2005/8/layout/hList1"/>
    <dgm:cxn modelId="{00C68281-DCD2-423B-B528-BEDEC7A07161}" srcId="{4AF7D05E-AA1A-4CEB-86B7-CB301FB65CED}" destId="{E369DFF0-C7BF-474D-BAEE-12C4CFE5D38B}" srcOrd="9" destOrd="0" parTransId="{0D223C93-033B-4BA6-8CE0-BB8B44120E04}" sibTransId="{ED9FF065-4121-4B5C-8894-1867A4E288A2}"/>
    <dgm:cxn modelId="{266B1A83-8E01-4AFF-BC9B-E1611B6B9656}" srcId="{1DCA42C6-23E6-47DA-ADEE-D4CCE303C320}" destId="{289A89CA-CD9B-4F64-AC63-5D8EBD30F905}" srcOrd="0" destOrd="0" parTransId="{63421B99-E330-41D1-89B2-3FD003BC36E8}" sibTransId="{E154FF42-1734-484D-9DB2-60A406B2664B}"/>
    <dgm:cxn modelId="{57EECE84-A723-4DA2-90D5-0F68AD6ED6A9}" type="presOf" srcId="{4AF7D05E-AA1A-4CEB-86B7-CB301FB65CED}" destId="{8835DE1E-20E6-4AA9-8692-895D744D1C1D}" srcOrd="0" destOrd="0" presId="urn:microsoft.com/office/officeart/2005/8/layout/hList1"/>
    <dgm:cxn modelId="{4266BB85-56E0-4540-A869-BD78EF09F8ED}" srcId="{DF01AD96-80C0-4CD2-8E65-1118181A072D}" destId="{4AF7D05E-AA1A-4CEB-86B7-CB301FB65CED}" srcOrd="2" destOrd="0" parTransId="{661DC7EF-4F22-4ACA-8CBC-0798A0B4C4F8}" sibTransId="{1A854C74-D7EE-4DEC-87B4-CDB7B793A012}"/>
    <dgm:cxn modelId="{F43A2E87-2FEB-4F5B-ADED-6687ADDA1866}" type="presOf" srcId="{9A6EE577-83BC-4523-9649-111630023470}" destId="{9AC632D8-60C8-42FF-8691-FE175C4699B6}" srcOrd="0" destOrd="6" presId="urn:microsoft.com/office/officeart/2005/8/layout/hList1"/>
    <dgm:cxn modelId="{50EB0688-31A8-4446-BCCD-F2414D9BFD4A}" srcId="{C56EC033-A8D1-4CC4-9ED1-00CB1C7DF7E0}" destId="{DD04F07F-C3C7-4E3B-9A95-25B3C01EE89E}" srcOrd="0" destOrd="0" parTransId="{B62EB54A-D0AC-45B8-82EE-53BDDE3719EE}" sibTransId="{29CBAE8C-6BA1-4274-A3F6-33D8F4481A80}"/>
    <dgm:cxn modelId="{AF005E8E-F7C2-4FE1-85BD-63135AAC289E}" srcId="{4AF7D05E-AA1A-4CEB-86B7-CB301FB65CED}" destId="{4DD9869D-F0E6-4441-A411-5ACC8EADF852}" srcOrd="5" destOrd="0" parTransId="{72A8D8F7-5868-46D8-851B-22F036505E13}" sibTransId="{67226EDB-3C18-4AD2-B00F-CA042BE47479}"/>
    <dgm:cxn modelId="{B3489F98-1901-4680-A32F-AD3CD134F843}" type="presOf" srcId="{0BBDF042-3572-40EC-9A73-E0686B33674F}" destId="{9AC632D8-60C8-42FF-8691-FE175C4699B6}" srcOrd="0" destOrd="3" presId="urn:microsoft.com/office/officeart/2005/8/layout/hList1"/>
    <dgm:cxn modelId="{89B53FA2-33B7-41D4-B569-074968DC31A3}" srcId="{CD8614F4-3AF1-442E-B581-BFB59D37DAF4}" destId="{5CD426D0-EAFE-427C-83B6-32094AFE85B8}" srcOrd="0" destOrd="0" parTransId="{FE934D89-24A1-43DC-BA65-66BFCEABEFFB}" sibTransId="{4D38D487-49B5-43E5-9873-89A1BEAEB59F}"/>
    <dgm:cxn modelId="{0D6F96A3-18D6-4738-9530-1816C59601B5}" type="presOf" srcId="{63C20C14-33AE-4696-8266-8F38C039DD2B}" destId="{9AC632D8-60C8-42FF-8691-FE175C4699B6}" srcOrd="0" destOrd="8" presId="urn:microsoft.com/office/officeart/2005/8/layout/hList1"/>
    <dgm:cxn modelId="{9BC6B3B0-36CE-4B70-A698-18892B760839}" srcId="{C56EC033-A8D1-4CC4-9ED1-00CB1C7DF7E0}" destId="{8D65171F-AD05-4967-A1D5-7ECD10BE386E}" srcOrd="1" destOrd="0" parTransId="{439E477D-8B32-4FC7-A4C0-04527A14BCF1}" sibTransId="{ABE8A7B3-EB98-4B22-BD5B-9151AD3072A6}"/>
    <dgm:cxn modelId="{5FF927B3-8852-4087-9061-8B678B21C3E7}" type="presOf" srcId="{1DCA42C6-23E6-47DA-ADEE-D4CCE303C320}" destId="{0E0A143B-A9E6-4D04-9B49-7CF6F4875537}" srcOrd="0" destOrd="0" presId="urn:microsoft.com/office/officeart/2005/8/layout/hList1"/>
    <dgm:cxn modelId="{FFA9DDC1-258F-4A4B-BCC9-543DF407A0CA}" srcId="{4AF7D05E-AA1A-4CEB-86B7-CB301FB65CED}" destId="{CBD431BA-C617-4D4B-8C87-42EFA4CD7C41}" srcOrd="2" destOrd="0" parTransId="{0042455F-6A7C-4838-8A72-EBA0006DFA2C}" sibTransId="{419ED2EB-EE6F-4487-8189-527AC0C02B76}"/>
    <dgm:cxn modelId="{3A4E95C3-FB2B-41B6-ADC1-B8AB8B5110EB}" srcId="{CD8614F4-3AF1-442E-B581-BFB59D37DAF4}" destId="{03B2652A-77AC-4379-A47E-E69B855CBACE}" srcOrd="1" destOrd="0" parTransId="{EBB38BFC-66DF-48C7-B9EC-B97C3759A8CF}" sibTransId="{94BD602E-8F53-457F-9118-6AA1E80E6EED}"/>
    <dgm:cxn modelId="{96CB05C5-A39E-4622-9CB2-223D69D5B5B9}" srcId="{4AF7D05E-AA1A-4CEB-86B7-CB301FB65CED}" destId="{CD71F0E2-A0AB-48FD-B4F9-F816B9F67747}" srcOrd="1" destOrd="0" parTransId="{F86C571C-D378-4D37-807A-22294997F602}" sibTransId="{2CFAAF31-4727-48B2-87A1-48BEF1D8C8B5}"/>
    <dgm:cxn modelId="{F8F8B1DB-2942-4882-AF93-BFF77937DE26}" type="presOf" srcId="{B7661897-BE18-4628-B0F4-3BF006AC1931}" destId="{9AC632D8-60C8-42FF-8691-FE175C4699B6}" srcOrd="0" destOrd="0" presId="urn:microsoft.com/office/officeart/2005/8/layout/hList1"/>
    <dgm:cxn modelId="{5ECDE2DB-8ADD-4F76-8BA3-E2A0810946B9}" type="presOf" srcId="{03B2652A-77AC-4379-A47E-E69B855CBACE}" destId="{A3947FBF-5E6B-4C49-9B4F-676442696C8C}" srcOrd="0" destOrd="1" presId="urn:microsoft.com/office/officeart/2005/8/layout/hList1"/>
    <dgm:cxn modelId="{69EBAFDD-7A73-47C4-B8EF-E46B4FEA54B2}" type="presOf" srcId="{CD8614F4-3AF1-442E-B581-BFB59D37DAF4}" destId="{688FB22E-4F1E-4526-A78C-001040543C37}" srcOrd="0" destOrd="0" presId="urn:microsoft.com/office/officeart/2005/8/layout/hList1"/>
    <dgm:cxn modelId="{FFD1B9E6-27C9-4082-8318-CC8720C50615}" type="presOf" srcId="{E369DFF0-C7BF-474D-BAEE-12C4CFE5D38B}" destId="{9AC632D8-60C8-42FF-8691-FE175C4699B6}" srcOrd="0" destOrd="9" presId="urn:microsoft.com/office/officeart/2005/8/layout/hList1"/>
    <dgm:cxn modelId="{91177DE7-E638-4382-8601-93EC41C1609C}" type="presOf" srcId="{37D24E61-3D1F-4254-9C6A-83CDF05126E6}" destId="{A3947FBF-5E6B-4C49-9B4F-676442696C8C}" srcOrd="0" destOrd="4" presId="urn:microsoft.com/office/officeart/2005/8/layout/hList1"/>
    <dgm:cxn modelId="{EB6BEEE8-CF0C-4BB3-8F9E-FD2381D87027}" type="presOf" srcId="{6CE84314-4230-47EB-A21D-730B260776E6}" destId="{293D2BF6-A03F-400B-AC93-441DDFCF4174}" srcOrd="0" destOrd="2" presId="urn:microsoft.com/office/officeart/2005/8/layout/hList1"/>
    <dgm:cxn modelId="{384142EF-AB6A-4D61-B18B-5B2B839EA507}" type="presOf" srcId="{C56EC033-A8D1-4CC4-9ED1-00CB1C7DF7E0}" destId="{7143D044-6529-4162-BBA1-5CCA5D98A186}" srcOrd="0" destOrd="0" presId="urn:microsoft.com/office/officeart/2005/8/layout/hList1"/>
    <dgm:cxn modelId="{24DC89F2-EC4F-4019-A34C-4951AB440621}" type="presOf" srcId="{0D3468AC-50DC-49E0-B490-B798C410BAD1}" destId="{9AC632D8-60C8-42FF-8691-FE175C4699B6}" srcOrd="0" destOrd="7" presId="urn:microsoft.com/office/officeart/2005/8/layout/hList1"/>
    <dgm:cxn modelId="{788DDFF8-DCF0-4C42-B247-1DD46E8FF4AF}" srcId="{C56EC033-A8D1-4CC4-9ED1-00CB1C7DF7E0}" destId="{6CE84314-4230-47EB-A21D-730B260776E6}" srcOrd="2" destOrd="0" parTransId="{E0ECED87-E523-4522-B227-83EC0083B0B3}" sibTransId="{F5435D0D-D1D2-4384-B2BF-11266892858A}"/>
    <dgm:cxn modelId="{4C2BE6FA-5982-4EA8-8BC4-F5E1CB8A5587}" srcId="{DF01AD96-80C0-4CD2-8E65-1118181A072D}" destId="{C56EC033-A8D1-4CC4-9ED1-00CB1C7DF7E0}" srcOrd="4" destOrd="0" parTransId="{765664B5-9D24-4DF3-823F-23C1CC2C9497}" sibTransId="{D56238F6-E3D8-4999-B5D1-17DDE1FDB08B}"/>
    <dgm:cxn modelId="{C5055CFD-F01F-4CCD-B7CD-E22C979D0935}" srcId="{4AF7D05E-AA1A-4CEB-86B7-CB301FB65CED}" destId="{9A6EE577-83BC-4523-9649-111630023470}" srcOrd="6" destOrd="0" parTransId="{BEC517E0-55B9-4A1A-82D3-526161F99EC5}" sibTransId="{D698A484-0C2E-4FAE-89A6-804C54945CA9}"/>
    <dgm:cxn modelId="{6BA3CDCC-E05B-4AD2-A690-4196B91A6D3B}" type="presParOf" srcId="{64ADD7E7-A714-49BF-B650-2E890A4E75DB}" destId="{DA597437-8CAB-4030-8CBF-FB1ED8BBD045}" srcOrd="0" destOrd="0" presId="urn:microsoft.com/office/officeart/2005/8/layout/hList1"/>
    <dgm:cxn modelId="{D8314A95-8988-4985-BECC-D601D6875B2C}" type="presParOf" srcId="{DA597437-8CAB-4030-8CBF-FB1ED8BBD045}" destId="{688FB22E-4F1E-4526-A78C-001040543C37}" srcOrd="0" destOrd="0" presId="urn:microsoft.com/office/officeart/2005/8/layout/hList1"/>
    <dgm:cxn modelId="{74B6F6FB-C020-4734-A5C1-B872C2FEF8CF}" type="presParOf" srcId="{DA597437-8CAB-4030-8CBF-FB1ED8BBD045}" destId="{A3947FBF-5E6B-4C49-9B4F-676442696C8C}" srcOrd="1" destOrd="0" presId="urn:microsoft.com/office/officeart/2005/8/layout/hList1"/>
    <dgm:cxn modelId="{B0AC2722-A50D-443A-9DB2-8D6C0C420B12}" type="presParOf" srcId="{64ADD7E7-A714-49BF-B650-2E890A4E75DB}" destId="{0D54EE14-51D9-4307-8D22-75747DF738AD}" srcOrd="1" destOrd="0" presId="urn:microsoft.com/office/officeart/2005/8/layout/hList1"/>
    <dgm:cxn modelId="{4CF3F405-5C2B-4A58-B1BA-47F66810DF5F}" type="presParOf" srcId="{64ADD7E7-A714-49BF-B650-2E890A4E75DB}" destId="{A1869EAA-7667-4CDD-A784-CAB556267227}" srcOrd="2" destOrd="0" presId="urn:microsoft.com/office/officeart/2005/8/layout/hList1"/>
    <dgm:cxn modelId="{76C7DB72-D32D-432F-A884-B9BE1BBFA04A}" type="presParOf" srcId="{A1869EAA-7667-4CDD-A784-CAB556267227}" destId="{0E0A143B-A9E6-4D04-9B49-7CF6F4875537}" srcOrd="0" destOrd="0" presId="urn:microsoft.com/office/officeart/2005/8/layout/hList1"/>
    <dgm:cxn modelId="{10F1B7D0-3F1B-4CEE-8676-1EB1B7FF32C5}" type="presParOf" srcId="{A1869EAA-7667-4CDD-A784-CAB556267227}" destId="{BC3F5ABA-2913-4DC6-8E43-3A499BC201F9}" srcOrd="1" destOrd="0" presId="urn:microsoft.com/office/officeart/2005/8/layout/hList1"/>
    <dgm:cxn modelId="{B3B2FA65-4EE9-4CEE-91E4-A50A77733829}" type="presParOf" srcId="{64ADD7E7-A714-49BF-B650-2E890A4E75DB}" destId="{C1D01011-93CE-4FD1-B68B-CCB0F79E3812}" srcOrd="3" destOrd="0" presId="urn:microsoft.com/office/officeart/2005/8/layout/hList1"/>
    <dgm:cxn modelId="{622275B2-59B4-47DB-89D6-4CBBFCE57FA6}" type="presParOf" srcId="{64ADD7E7-A714-49BF-B650-2E890A4E75DB}" destId="{94F8DC8D-D9F4-4475-8B1B-5FE8FDE2962A}" srcOrd="4" destOrd="0" presId="urn:microsoft.com/office/officeart/2005/8/layout/hList1"/>
    <dgm:cxn modelId="{22607566-B08E-40E4-817D-F879742F641E}" type="presParOf" srcId="{94F8DC8D-D9F4-4475-8B1B-5FE8FDE2962A}" destId="{8835DE1E-20E6-4AA9-8692-895D744D1C1D}" srcOrd="0" destOrd="0" presId="urn:microsoft.com/office/officeart/2005/8/layout/hList1"/>
    <dgm:cxn modelId="{E19A9B69-CD61-458A-9ECE-27B3D910E0D4}" type="presParOf" srcId="{94F8DC8D-D9F4-4475-8B1B-5FE8FDE2962A}" destId="{9AC632D8-60C8-42FF-8691-FE175C4699B6}" srcOrd="1" destOrd="0" presId="urn:microsoft.com/office/officeart/2005/8/layout/hList1"/>
    <dgm:cxn modelId="{B0D5C917-8FF5-40E0-B39D-17EBE933C921}" type="presParOf" srcId="{64ADD7E7-A714-49BF-B650-2E890A4E75DB}" destId="{BAE834BE-11BF-4446-8EDA-3B47EB0AE77B}" srcOrd="5" destOrd="0" presId="urn:microsoft.com/office/officeart/2005/8/layout/hList1"/>
    <dgm:cxn modelId="{5A3E8333-99D6-4996-ABD1-C3E44D297E69}" type="presParOf" srcId="{64ADD7E7-A714-49BF-B650-2E890A4E75DB}" destId="{EB0376A1-F95E-495A-A112-55A65A292CDC}" srcOrd="6" destOrd="0" presId="urn:microsoft.com/office/officeart/2005/8/layout/hList1"/>
    <dgm:cxn modelId="{FD1E22D1-D2D8-450C-9696-B7E1566A6F70}" type="presParOf" srcId="{EB0376A1-F95E-495A-A112-55A65A292CDC}" destId="{6E49E6FC-C8BD-4DD2-976A-5F1EF0F7950B}" srcOrd="0" destOrd="0" presId="urn:microsoft.com/office/officeart/2005/8/layout/hList1"/>
    <dgm:cxn modelId="{4059CD97-52AB-4314-BFAD-A4ED8FC269F2}" type="presParOf" srcId="{EB0376A1-F95E-495A-A112-55A65A292CDC}" destId="{F6A8C339-C3B7-4AAF-816C-A8987694BF17}" srcOrd="1" destOrd="0" presId="urn:microsoft.com/office/officeart/2005/8/layout/hList1"/>
    <dgm:cxn modelId="{53BB4FA1-4CDC-4755-A2D6-311B7B98B0EA}" type="presParOf" srcId="{64ADD7E7-A714-49BF-B650-2E890A4E75DB}" destId="{999FE64B-BD01-4959-9752-488C51FD5B94}" srcOrd="7" destOrd="0" presId="urn:microsoft.com/office/officeart/2005/8/layout/hList1"/>
    <dgm:cxn modelId="{3D00C847-CECD-4759-9A1F-3EF5787CD7E8}" type="presParOf" srcId="{64ADD7E7-A714-49BF-B650-2E890A4E75DB}" destId="{A9439484-EA24-478D-8060-99D867CFAF75}" srcOrd="8" destOrd="0" presId="urn:microsoft.com/office/officeart/2005/8/layout/hList1"/>
    <dgm:cxn modelId="{6E3A9B10-D0B0-4B94-9126-CA4E3315B9FE}" type="presParOf" srcId="{A9439484-EA24-478D-8060-99D867CFAF75}" destId="{7143D044-6529-4162-BBA1-5CCA5D98A186}" srcOrd="0" destOrd="0" presId="urn:microsoft.com/office/officeart/2005/8/layout/hList1"/>
    <dgm:cxn modelId="{4C98A409-1412-4A08-822D-45D5C165325D}" type="presParOf" srcId="{A9439484-EA24-478D-8060-99D867CFAF75}" destId="{293D2BF6-A03F-400B-AC93-441DDFCF417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8F2849-8645-48A3-B7D3-E1AE036F497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EC55F0-2603-4490-9D40-4B6AEF18D782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100">
              <a:solidFill>
                <a:srgbClr val="172B69"/>
              </a:solidFill>
              <a:latin typeface="Arial Nova"/>
            </a:rPr>
            <a:t>Initial advancement confirms selections before broader ranking or comparisons across seat types occur.</a:t>
          </a:r>
          <a:endParaRPr lang="en-US"/>
        </a:p>
      </dgm:t>
    </dgm:pt>
    <dgm:pt modelId="{21E6BDC2-76B0-48F5-BC83-D46453B05BB8}" type="parTrans" cxnId="{F7481E5E-57B9-4F20-9FEB-25862D094E7E}">
      <dgm:prSet/>
      <dgm:spPr/>
      <dgm:t>
        <a:bodyPr/>
        <a:lstStyle/>
        <a:p>
          <a:endParaRPr lang="en-US"/>
        </a:p>
      </dgm:t>
    </dgm:pt>
    <dgm:pt modelId="{A8DA96D0-563B-42F3-8E3A-C55FDB08BFD3}" type="sibTrans" cxnId="{F7481E5E-57B9-4F20-9FEB-25862D094E7E}">
      <dgm:prSet/>
      <dgm:spPr/>
      <dgm:t>
        <a:bodyPr/>
        <a:lstStyle/>
        <a:p>
          <a:endParaRPr lang="en-US"/>
        </a:p>
      </dgm:t>
    </dgm:pt>
    <dgm:pt modelId="{3060D0FE-6DFE-43DD-BAFE-5D59201F15F9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1300" b="1">
              <a:solidFill>
                <a:schemeClr val="bg1"/>
              </a:solidFill>
              <a:latin typeface="Arial Nova"/>
            </a:rPr>
            <a:t>Three Distinct Seat Types</a:t>
          </a:r>
          <a:endParaRPr lang="en-US" sz="1300">
            <a:solidFill>
              <a:schemeClr val="bg1"/>
            </a:solidFill>
            <a:latin typeface="Arial Nova"/>
          </a:endParaRPr>
        </a:p>
      </dgm:t>
    </dgm:pt>
    <dgm:pt modelId="{4BAC0C39-2B6C-4173-8F56-FDB6C342F44A}" type="parTrans" cxnId="{F77C4571-BB8F-4E60-A15B-D3CB39772DA1}">
      <dgm:prSet/>
      <dgm:spPr/>
    </dgm:pt>
    <dgm:pt modelId="{6DCB591D-6526-4131-9C14-5D46133A938C}" type="sibTrans" cxnId="{F77C4571-BB8F-4E60-A15B-D3CB39772DA1}">
      <dgm:prSet/>
      <dgm:spPr/>
    </dgm:pt>
    <dgm:pt modelId="{7F698CC5-3946-481A-AEC6-C11B6DE2A595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100">
              <a:solidFill>
                <a:srgbClr val="172B69"/>
              </a:solidFill>
              <a:latin typeface="Arial Nova"/>
            </a:rPr>
            <a:t>Candidates are grouped into three seat types to ensure balanced representation on the board.</a:t>
          </a:r>
          <a:endParaRPr lang="en-US" sz="1100">
            <a:latin typeface="Arial Nova"/>
          </a:endParaRPr>
        </a:p>
      </dgm:t>
    </dgm:pt>
    <dgm:pt modelId="{964EC5EF-4512-4096-B4D1-D469FB86FA15}" type="parTrans" cxnId="{F035F6C7-628D-439C-949B-5BEE2C8AA683}">
      <dgm:prSet/>
      <dgm:spPr/>
    </dgm:pt>
    <dgm:pt modelId="{9B478F8D-89AD-4E95-8031-94DB1C5EDB3C}" type="sibTrans" cxnId="{F035F6C7-628D-439C-949B-5BEE2C8AA683}">
      <dgm:prSet/>
      <dgm:spPr/>
    </dgm:pt>
    <dgm:pt modelId="{7E1A94AB-145C-4087-8193-2A5E839DA007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300" b="1">
              <a:solidFill>
                <a:schemeClr val="bg1"/>
              </a:solidFill>
              <a:latin typeface="Arial Nova"/>
            </a:rPr>
            <a:t>Top Candidate Advancement</a:t>
          </a:r>
          <a:endParaRPr lang="en-US" sz="1300">
            <a:solidFill>
              <a:schemeClr val="bg1"/>
            </a:solidFill>
            <a:latin typeface="Arial Nova"/>
          </a:endParaRPr>
        </a:p>
      </dgm:t>
    </dgm:pt>
    <dgm:pt modelId="{67831FED-FB9C-4D5F-A22A-6B8C6731777C}" type="parTrans" cxnId="{7C4AB2DA-34B7-4814-B62A-7F479C8297F7}">
      <dgm:prSet/>
      <dgm:spPr/>
    </dgm:pt>
    <dgm:pt modelId="{8E21F8C5-11B4-40B1-8A5C-44728EDF101F}" type="sibTrans" cxnId="{7C4AB2DA-34B7-4814-B62A-7F479C8297F7}">
      <dgm:prSet/>
      <dgm:spPr/>
    </dgm:pt>
    <dgm:pt modelId="{2EB7D2C5-780B-4B0F-8A6F-091F34D0E90B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100">
              <a:solidFill>
                <a:srgbClr val="172B69"/>
              </a:solidFill>
              <a:latin typeface="Arial Nova"/>
            </a:rPr>
            <a:t>The highest vote-getter in each seat type automatically advances to the next election phase.</a:t>
          </a:r>
          <a:endParaRPr lang="en-US" sz="1100">
            <a:latin typeface="Arial Nova"/>
          </a:endParaRPr>
        </a:p>
      </dgm:t>
    </dgm:pt>
    <dgm:pt modelId="{728486A9-E8E5-48EC-ADB2-B0FF459055A1}" type="parTrans" cxnId="{C75E9109-8B4C-429B-AC4D-940E4A1A68A1}">
      <dgm:prSet/>
      <dgm:spPr/>
    </dgm:pt>
    <dgm:pt modelId="{6AE86046-6B1F-4020-B37B-5580D5DFF9A5}" type="sibTrans" cxnId="{C75E9109-8B4C-429B-AC4D-940E4A1A68A1}">
      <dgm:prSet/>
      <dgm:spPr/>
    </dgm:pt>
    <dgm:pt modelId="{377FFE7B-E810-41AE-92CB-9B87AAD12F55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300" b="1">
              <a:solidFill>
                <a:schemeClr val="bg1"/>
              </a:solidFill>
              <a:latin typeface="Arial Nova"/>
            </a:rPr>
            <a:t>Clarity in Selection</a:t>
          </a:r>
          <a:endParaRPr lang="en-US" sz="1300">
            <a:solidFill>
              <a:schemeClr val="bg1"/>
            </a:solidFill>
            <a:latin typeface="Arial Nova"/>
          </a:endParaRPr>
        </a:p>
      </dgm:t>
    </dgm:pt>
    <dgm:pt modelId="{3290DA79-93C5-442D-A7D1-D3C33C16BA4F}" type="parTrans" cxnId="{25ABE933-57E8-423C-A88D-C5F0557CA0FC}">
      <dgm:prSet/>
      <dgm:spPr/>
    </dgm:pt>
    <dgm:pt modelId="{A3F14F4D-48DA-4DB4-93BA-EB815F96144C}" type="sibTrans" cxnId="{25ABE933-57E8-423C-A88D-C5F0557CA0FC}">
      <dgm:prSet/>
      <dgm:spPr/>
    </dgm:pt>
    <dgm:pt modelId="{990C1197-F288-4FAD-9FDD-B70E8A6F759A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100">
              <a:solidFill>
                <a:srgbClr val="172B69"/>
              </a:solidFill>
              <a:latin typeface="Arial Nova"/>
            </a:rPr>
            <a:t>This process ensures clarity by guaranteeing each seat type is represented by a top candidate.</a:t>
          </a:r>
          <a:endParaRPr lang="en-US" sz="1100">
            <a:latin typeface="Arial Nova"/>
          </a:endParaRPr>
        </a:p>
      </dgm:t>
    </dgm:pt>
    <dgm:pt modelId="{F67A81B1-228C-4987-8A82-5E030C484FCE}" type="parTrans" cxnId="{EEA258C9-CE48-48E0-BC6D-3B7F73B99D63}">
      <dgm:prSet/>
      <dgm:spPr/>
    </dgm:pt>
    <dgm:pt modelId="{E82F0820-D1C4-46E7-B998-34C348A225A3}" type="sibTrans" cxnId="{EEA258C9-CE48-48E0-BC6D-3B7F73B99D63}">
      <dgm:prSet/>
      <dgm:spPr/>
    </dgm:pt>
    <dgm:pt modelId="{73E47087-78CE-495B-B28F-EFE665BCACC9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1300" b="1">
              <a:solidFill>
                <a:schemeClr val="bg1"/>
              </a:solidFill>
              <a:latin typeface="Arial Nova"/>
            </a:rPr>
            <a:t>Foundational Step in Election</a:t>
          </a:r>
          <a:endParaRPr lang="en-US" sz="1300">
            <a:solidFill>
              <a:schemeClr val="bg1"/>
            </a:solidFill>
            <a:latin typeface="Arial Nova"/>
          </a:endParaRPr>
        </a:p>
      </dgm:t>
    </dgm:pt>
    <dgm:pt modelId="{6557F3DA-9086-4293-B8BE-28083CEFA85A}" type="parTrans" cxnId="{E2478B97-7B8F-449D-A9A1-B483795549BD}">
      <dgm:prSet/>
      <dgm:spPr/>
    </dgm:pt>
    <dgm:pt modelId="{3A1293DE-BB0A-4851-990B-EFA7C76BE1AF}" type="sibTrans" cxnId="{E2478B97-7B8F-449D-A9A1-B483795549BD}">
      <dgm:prSet/>
      <dgm:spPr/>
    </dgm:pt>
    <dgm:pt modelId="{43C497E9-1225-4969-93DE-410B93A27935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700" b="0" dirty="0">
              <a:solidFill>
                <a:srgbClr val="172B69"/>
              </a:solidFill>
              <a:latin typeface="Arial Nova"/>
            </a:rPr>
            <a:t>Specialty seat representation will be noted for each candidate in the homelessness service provider seats.</a:t>
          </a:r>
        </a:p>
      </dgm:t>
    </dgm:pt>
    <dgm:pt modelId="{B6B47AB5-5EC8-460B-911E-008C5095DC55}" type="parTrans" cxnId="{8C116362-E469-4E8C-AB5F-3B45E7C33AE8}">
      <dgm:prSet/>
      <dgm:spPr/>
    </dgm:pt>
    <dgm:pt modelId="{7D1B9A01-72EE-4DEA-AAF1-96BCB194CEDD}" type="sibTrans" cxnId="{8C116362-E469-4E8C-AB5F-3B45E7C33AE8}">
      <dgm:prSet/>
      <dgm:spPr/>
    </dgm:pt>
    <dgm:pt modelId="{38DB7417-619B-40DD-89B7-C6163E56AE24}" type="pres">
      <dgm:prSet presAssocID="{548F2849-8645-48A3-B7D3-E1AE036F4976}" presName="linear" presStyleCnt="0">
        <dgm:presLayoutVars>
          <dgm:dir/>
          <dgm:animLvl val="lvl"/>
          <dgm:resizeHandles val="exact"/>
        </dgm:presLayoutVars>
      </dgm:prSet>
      <dgm:spPr/>
    </dgm:pt>
    <dgm:pt modelId="{3F70DF17-B943-4C64-A4C3-B00CE675F337}" type="pres">
      <dgm:prSet presAssocID="{3060D0FE-6DFE-43DD-BAFE-5D59201F15F9}" presName="parentLin" presStyleCnt="0"/>
      <dgm:spPr/>
    </dgm:pt>
    <dgm:pt modelId="{93582861-B3A8-4B1B-BDDA-2C2BF32C3069}" type="pres">
      <dgm:prSet presAssocID="{3060D0FE-6DFE-43DD-BAFE-5D59201F15F9}" presName="parentLeftMargin" presStyleLbl="node1" presStyleIdx="0" presStyleCnt="4"/>
      <dgm:spPr/>
    </dgm:pt>
    <dgm:pt modelId="{13292108-211E-4B23-AD57-64E42C8CFF4C}" type="pres">
      <dgm:prSet presAssocID="{3060D0FE-6DFE-43DD-BAFE-5D59201F15F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2C14DD9-8A05-42DE-BBED-8EDD47A86166}" type="pres">
      <dgm:prSet presAssocID="{3060D0FE-6DFE-43DD-BAFE-5D59201F15F9}" presName="negativeSpace" presStyleCnt="0"/>
      <dgm:spPr/>
    </dgm:pt>
    <dgm:pt modelId="{2E21D8D5-9DCB-43B7-974F-62B4ECB1BEB9}" type="pres">
      <dgm:prSet presAssocID="{3060D0FE-6DFE-43DD-BAFE-5D59201F15F9}" presName="childText" presStyleLbl="conFgAcc1" presStyleIdx="0" presStyleCnt="4">
        <dgm:presLayoutVars>
          <dgm:bulletEnabled val="1"/>
        </dgm:presLayoutVars>
      </dgm:prSet>
      <dgm:spPr/>
    </dgm:pt>
    <dgm:pt modelId="{5640D986-AE02-4114-BD4F-593803DD028C}" type="pres">
      <dgm:prSet presAssocID="{6DCB591D-6526-4131-9C14-5D46133A938C}" presName="spaceBetweenRectangles" presStyleCnt="0"/>
      <dgm:spPr/>
    </dgm:pt>
    <dgm:pt modelId="{8A7177F3-D7F9-4725-96CF-431111A86362}" type="pres">
      <dgm:prSet presAssocID="{7E1A94AB-145C-4087-8193-2A5E839DA007}" presName="parentLin" presStyleCnt="0"/>
      <dgm:spPr/>
    </dgm:pt>
    <dgm:pt modelId="{3B1D199B-BEB4-4018-A9B5-F20611F52956}" type="pres">
      <dgm:prSet presAssocID="{7E1A94AB-145C-4087-8193-2A5E839DA007}" presName="parentLeftMargin" presStyleLbl="node1" presStyleIdx="0" presStyleCnt="4"/>
      <dgm:spPr/>
    </dgm:pt>
    <dgm:pt modelId="{6D89E9A8-C7A4-4F22-BDF0-C238814FE029}" type="pres">
      <dgm:prSet presAssocID="{7E1A94AB-145C-4087-8193-2A5E839DA00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692EF11-AE2C-4B20-BAAA-306A7ECA96E7}" type="pres">
      <dgm:prSet presAssocID="{7E1A94AB-145C-4087-8193-2A5E839DA007}" presName="negativeSpace" presStyleCnt="0"/>
      <dgm:spPr/>
    </dgm:pt>
    <dgm:pt modelId="{CE629FD8-9A4F-481E-83C6-7E77017F5DD7}" type="pres">
      <dgm:prSet presAssocID="{7E1A94AB-145C-4087-8193-2A5E839DA007}" presName="childText" presStyleLbl="conFgAcc1" presStyleIdx="1" presStyleCnt="4">
        <dgm:presLayoutVars>
          <dgm:bulletEnabled val="1"/>
        </dgm:presLayoutVars>
      </dgm:prSet>
      <dgm:spPr/>
    </dgm:pt>
    <dgm:pt modelId="{3DB1F5E3-3A42-45D6-ACE4-198639DA55BB}" type="pres">
      <dgm:prSet presAssocID="{8E21F8C5-11B4-40B1-8A5C-44728EDF101F}" presName="spaceBetweenRectangles" presStyleCnt="0"/>
      <dgm:spPr/>
    </dgm:pt>
    <dgm:pt modelId="{425A6A5D-F154-47FE-A38A-26EEAF9828FB}" type="pres">
      <dgm:prSet presAssocID="{377FFE7B-E810-41AE-92CB-9B87AAD12F55}" presName="parentLin" presStyleCnt="0"/>
      <dgm:spPr/>
    </dgm:pt>
    <dgm:pt modelId="{6D8C88AD-8FDF-4ECA-8FFC-B9F7583887DD}" type="pres">
      <dgm:prSet presAssocID="{377FFE7B-E810-41AE-92CB-9B87AAD12F55}" presName="parentLeftMargin" presStyleLbl="node1" presStyleIdx="1" presStyleCnt="4"/>
      <dgm:spPr/>
    </dgm:pt>
    <dgm:pt modelId="{9E64B69B-26EB-4F91-BD70-346F16C0BF2C}" type="pres">
      <dgm:prSet presAssocID="{377FFE7B-E810-41AE-92CB-9B87AAD12F5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8F274A2-CF17-4BC1-955D-33E23770DD5C}" type="pres">
      <dgm:prSet presAssocID="{377FFE7B-E810-41AE-92CB-9B87AAD12F55}" presName="negativeSpace" presStyleCnt="0"/>
      <dgm:spPr/>
    </dgm:pt>
    <dgm:pt modelId="{99D3DF1A-6904-442B-A082-B1D6B7B85B01}" type="pres">
      <dgm:prSet presAssocID="{377FFE7B-E810-41AE-92CB-9B87AAD12F55}" presName="childText" presStyleLbl="conFgAcc1" presStyleIdx="2" presStyleCnt="4">
        <dgm:presLayoutVars>
          <dgm:bulletEnabled val="1"/>
        </dgm:presLayoutVars>
      </dgm:prSet>
      <dgm:spPr/>
    </dgm:pt>
    <dgm:pt modelId="{569FF3B7-2496-47F9-9E3C-6FF2285C034D}" type="pres">
      <dgm:prSet presAssocID="{A3F14F4D-48DA-4DB4-93BA-EB815F96144C}" presName="spaceBetweenRectangles" presStyleCnt="0"/>
      <dgm:spPr/>
    </dgm:pt>
    <dgm:pt modelId="{E8AA03FF-C2BA-47ED-96BD-0F3954DF69F3}" type="pres">
      <dgm:prSet presAssocID="{73E47087-78CE-495B-B28F-EFE665BCACC9}" presName="parentLin" presStyleCnt="0"/>
      <dgm:spPr/>
    </dgm:pt>
    <dgm:pt modelId="{53FD2EC1-DF73-4D20-B6D6-8827C1BB7DD2}" type="pres">
      <dgm:prSet presAssocID="{73E47087-78CE-495B-B28F-EFE665BCACC9}" presName="parentLeftMargin" presStyleLbl="node1" presStyleIdx="2" presStyleCnt="4"/>
      <dgm:spPr/>
    </dgm:pt>
    <dgm:pt modelId="{C9ECBF60-0E5E-4B3F-BD81-4A5A1518864E}" type="pres">
      <dgm:prSet presAssocID="{73E47087-78CE-495B-B28F-EFE665BCACC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76DC83FA-4ACF-401B-AB0E-2D4976FA53C2}" type="pres">
      <dgm:prSet presAssocID="{73E47087-78CE-495B-B28F-EFE665BCACC9}" presName="negativeSpace" presStyleCnt="0"/>
      <dgm:spPr/>
    </dgm:pt>
    <dgm:pt modelId="{02351610-64FE-47AE-9AC8-67722C26E92E}" type="pres">
      <dgm:prSet presAssocID="{73E47087-78CE-495B-B28F-EFE665BCACC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75E9109-8B4C-429B-AC4D-940E4A1A68A1}" srcId="{7E1A94AB-145C-4087-8193-2A5E839DA007}" destId="{2EB7D2C5-780B-4B0F-8A6F-091F34D0E90B}" srcOrd="0" destOrd="0" parTransId="{728486A9-E8E5-48EC-ADB2-B0FF459055A1}" sibTransId="{6AE86046-6B1F-4020-B37B-5580D5DFF9A5}"/>
    <dgm:cxn modelId="{E9DA6811-6DDB-4925-862F-92BC14A89BB9}" type="presOf" srcId="{3060D0FE-6DFE-43DD-BAFE-5D59201F15F9}" destId="{13292108-211E-4B23-AD57-64E42C8CFF4C}" srcOrd="1" destOrd="0" presId="urn:microsoft.com/office/officeart/2005/8/layout/list1"/>
    <dgm:cxn modelId="{71244A13-2B34-4192-8B88-F62BF28FD45A}" type="presOf" srcId="{73E47087-78CE-495B-B28F-EFE665BCACC9}" destId="{53FD2EC1-DF73-4D20-B6D6-8827C1BB7DD2}" srcOrd="0" destOrd="0" presId="urn:microsoft.com/office/officeart/2005/8/layout/list1"/>
    <dgm:cxn modelId="{25ABE933-57E8-423C-A88D-C5F0557CA0FC}" srcId="{548F2849-8645-48A3-B7D3-E1AE036F4976}" destId="{377FFE7B-E810-41AE-92CB-9B87AAD12F55}" srcOrd="2" destOrd="0" parTransId="{3290DA79-93C5-442D-A7D1-D3C33C16BA4F}" sibTransId="{A3F14F4D-48DA-4DB4-93BA-EB815F96144C}"/>
    <dgm:cxn modelId="{9615D136-02C9-4A8F-80B4-C2EA885E59E4}" type="presOf" srcId="{7E1A94AB-145C-4087-8193-2A5E839DA007}" destId="{6D89E9A8-C7A4-4F22-BDF0-C238814FE029}" srcOrd="1" destOrd="0" presId="urn:microsoft.com/office/officeart/2005/8/layout/list1"/>
    <dgm:cxn modelId="{F7481E5E-57B9-4F20-9FEB-25862D094E7E}" srcId="{73E47087-78CE-495B-B28F-EFE665BCACC9}" destId="{AFEC55F0-2603-4490-9D40-4B6AEF18D782}" srcOrd="0" destOrd="0" parTransId="{21E6BDC2-76B0-48F5-BC83-D46453B05BB8}" sibTransId="{A8DA96D0-563B-42F3-8E3A-C55FDB08BFD3}"/>
    <dgm:cxn modelId="{CE7D835F-1BF3-48A6-9CB8-4691D314A5B8}" type="presOf" srcId="{7E1A94AB-145C-4087-8193-2A5E839DA007}" destId="{3B1D199B-BEB4-4018-A9B5-F20611F52956}" srcOrd="0" destOrd="0" presId="urn:microsoft.com/office/officeart/2005/8/layout/list1"/>
    <dgm:cxn modelId="{8C116362-E469-4E8C-AB5F-3B45E7C33AE8}" srcId="{7F698CC5-3946-481A-AEC6-C11B6DE2A595}" destId="{43C497E9-1225-4969-93DE-410B93A27935}" srcOrd="0" destOrd="0" parTransId="{B6B47AB5-5EC8-460B-911E-008C5095DC55}" sibTransId="{7D1B9A01-72EE-4DEA-AAF1-96BCB194CEDD}"/>
    <dgm:cxn modelId="{F77C4571-BB8F-4E60-A15B-D3CB39772DA1}" srcId="{548F2849-8645-48A3-B7D3-E1AE036F4976}" destId="{3060D0FE-6DFE-43DD-BAFE-5D59201F15F9}" srcOrd="0" destOrd="0" parTransId="{4BAC0C39-2B6C-4173-8F56-FDB6C342F44A}" sibTransId="{6DCB591D-6526-4131-9C14-5D46133A938C}"/>
    <dgm:cxn modelId="{3A92BC53-0B01-4715-8493-E37CB833BDBB}" type="presOf" srcId="{3060D0FE-6DFE-43DD-BAFE-5D59201F15F9}" destId="{93582861-B3A8-4B1B-BDDA-2C2BF32C3069}" srcOrd="0" destOrd="0" presId="urn:microsoft.com/office/officeart/2005/8/layout/list1"/>
    <dgm:cxn modelId="{4C2E7E58-8B55-42FC-8F08-7A0B9FBF75C9}" type="presOf" srcId="{377FFE7B-E810-41AE-92CB-9B87AAD12F55}" destId="{9E64B69B-26EB-4F91-BD70-346F16C0BF2C}" srcOrd="1" destOrd="0" presId="urn:microsoft.com/office/officeart/2005/8/layout/list1"/>
    <dgm:cxn modelId="{5FFA7384-A027-46AF-8528-BFAE14F1C2EF}" type="presOf" srcId="{7F698CC5-3946-481A-AEC6-C11B6DE2A595}" destId="{2E21D8D5-9DCB-43B7-974F-62B4ECB1BEB9}" srcOrd="0" destOrd="0" presId="urn:microsoft.com/office/officeart/2005/8/layout/list1"/>
    <dgm:cxn modelId="{E2478B97-7B8F-449D-A9A1-B483795549BD}" srcId="{548F2849-8645-48A3-B7D3-E1AE036F4976}" destId="{73E47087-78CE-495B-B28F-EFE665BCACC9}" srcOrd="3" destOrd="0" parTransId="{6557F3DA-9086-4293-B8BE-28083CEFA85A}" sibTransId="{3A1293DE-BB0A-4851-990B-EFA7C76BE1AF}"/>
    <dgm:cxn modelId="{F4C28BA8-F56B-4653-97F7-3E201A2CEF39}" type="presOf" srcId="{AFEC55F0-2603-4490-9D40-4B6AEF18D782}" destId="{02351610-64FE-47AE-9AC8-67722C26E92E}" srcOrd="0" destOrd="0" presId="urn:microsoft.com/office/officeart/2005/8/layout/list1"/>
    <dgm:cxn modelId="{BF2B2DB3-05D6-42B3-AE79-9B7FD6810322}" type="presOf" srcId="{548F2849-8645-48A3-B7D3-E1AE036F4976}" destId="{38DB7417-619B-40DD-89B7-C6163E56AE24}" srcOrd="0" destOrd="0" presId="urn:microsoft.com/office/officeart/2005/8/layout/list1"/>
    <dgm:cxn modelId="{818DAEBA-DD5B-4200-9570-9C217B6F2B16}" type="presOf" srcId="{2EB7D2C5-780B-4B0F-8A6F-091F34D0E90B}" destId="{CE629FD8-9A4F-481E-83C6-7E77017F5DD7}" srcOrd="0" destOrd="0" presId="urn:microsoft.com/office/officeart/2005/8/layout/list1"/>
    <dgm:cxn modelId="{E223BFBE-BBCD-4D02-AF50-B3DD53D1C302}" type="presOf" srcId="{73E47087-78CE-495B-B28F-EFE665BCACC9}" destId="{C9ECBF60-0E5E-4B3F-BD81-4A5A1518864E}" srcOrd="1" destOrd="0" presId="urn:microsoft.com/office/officeart/2005/8/layout/list1"/>
    <dgm:cxn modelId="{66A81EC7-B067-4778-B745-400E99D0FD3E}" type="presOf" srcId="{43C497E9-1225-4969-93DE-410B93A27935}" destId="{2E21D8D5-9DCB-43B7-974F-62B4ECB1BEB9}" srcOrd="0" destOrd="1" presId="urn:microsoft.com/office/officeart/2005/8/layout/list1"/>
    <dgm:cxn modelId="{F035F6C7-628D-439C-949B-5BEE2C8AA683}" srcId="{3060D0FE-6DFE-43DD-BAFE-5D59201F15F9}" destId="{7F698CC5-3946-481A-AEC6-C11B6DE2A595}" srcOrd="0" destOrd="0" parTransId="{964EC5EF-4512-4096-B4D1-D469FB86FA15}" sibTransId="{9B478F8D-89AD-4E95-8031-94DB1C5EDB3C}"/>
    <dgm:cxn modelId="{EEA258C9-CE48-48E0-BC6D-3B7F73B99D63}" srcId="{377FFE7B-E810-41AE-92CB-9B87AAD12F55}" destId="{990C1197-F288-4FAD-9FDD-B70E8A6F759A}" srcOrd="0" destOrd="0" parTransId="{F67A81B1-228C-4987-8A82-5E030C484FCE}" sibTransId="{E82F0820-D1C4-46E7-B998-34C348A225A3}"/>
    <dgm:cxn modelId="{A391C3C9-D420-4384-A732-DD7725A74F11}" type="presOf" srcId="{990C1197-F288-4FAD-9FDD-B70E8A6F759A}" destId="{99D3DF1A-6904-442B-A082-B1D6B7B85B01}" srcOrd="0" destOrd="0" presId="urn:microsoft.com/office/officeart/2005/8/layout/list1"/>
    <dgm:cxn modelId="{7C4AB2DA-34B7-4814-B62A-7F479C8297F7}" srcId="{548F2849-8645-48A3-B7D3-E1AE036F4976}" destId="{7E1A94AB-145C-4087-8193-2A5E839DA007}" srcOrd="1" destOrd="0" parTransId="{67831FED-FB9C-4D5F-A22A-6B8C6731777C}" sibTransId="{8E21F8C5-11B4-40B1-8A5C-44728EDF101F}"/>
    <dgm:cxn modelId="{F79A7ADF-9C07-4B64-9BEB-0A949AF9BF0D}" type="presOf" srcId="{377FFE7B-E810-41AE-92CB-9B87AAD12F55}" destId="{6D8C88AD-8FDF-4ECA-8FFC-B9F7583887DD}" srcOrd="0" destOrd="0" presId="urn:microsoft.com/office/officeart/2005/8/layout/list1"/>
    <dgm:cxn modelId="{F46414E7-AF20-426F-9E55-2B0F97E6752E}" type="presParOf" srcId="{38DB7417-619B-40DD-89B7-C6163E56AE24}" destId="{3F70DF17-B943-4C64-A4C3-B00CE675F337}" srcOrd="0" destOrd="0" presId="urn:microsoft.com/office/officeart/2005/8/layout/list1"/>
    <dgm:cxn modelId="{8895BFC3-B20D-4D22-9A03-31545E30ABE7}" type="presParOf" srcId="{3F70DF17-B943-4C64-A4C3-B00CE675F337}" destId="{93582861-B3A8-4B1B-BDDA-2C2BF32C3069}" srcOrd="0" destOrd="0" presId="urn:microsoft.com/office/officeart/2005/8/layout/list1"/>
    <dgm:cxn modelId="{957A159D-1C9B-4C3D-B00E-E0A2423A737A}" type="presParOf" srcId="{3F70DF17-B943-4C64-A4C3-B00CE675F337}" destId="{13292108-211E-4B23-AD57-64E42C8CFF4C}" srcOrd="1" destOrd="0" presId="urn:microsoft.com/office/officeart/2005/8/layout/list1"/>
    <dgm:cxn modelId="{F47AF484-EE05-4B97-A004-5BC07C4452AF}" type="presParOf" srcId="{38DB7417-619B-40DD-89B7-C6163E56AE24}" destId="{C2C14DD9-8A05-42DE-BBED-8EDD47A86166}" srcOrd="1" destOrd="0" presId="urn:microsoft.com/office/officeart/2005/8/layout/list1"/>
    <dgm:cxn modelId="{71970981-C948-4E55-8B7B-2A117FE66F50}" type="presParOf" srcId="{38DB7417-619B-40DD-89B7-C6163E56AE24}" destId="{2E21D8D5-9DCB-43B7-974F-62B4ECB1BEB9}" srcOrd="2" destOrd="0" presId="urn:microsoft.com/office/officeart/2005/8/layout/list1"/>
    <dgm:cxn modelId="{3662D86C-1A2F-43F2-A4EC-CE7AB1155AAC}" type="presParOf" srcId="{38DB7417-619B-40DD-89B7-C6163E56AE24}" destId="{5640D986-AE02-4114-BD4F-593803DD028C}" srcOrd="3" destOrd="0" presId="urn:microsoft.com/office/officeart/2005/8/layout/list1"/>
    <dgm:cxn modelId="{79961637-73A3-4B74-97AA-ED0EBCE5CB9F}" type="presParOf" srcId="{38DB7417-619B-40DD-89B7-C6163E56AE24}" destId="{8A7177F3-D7F9-4725-96CF-431111A86362}" srcOrd="4" destOrd="0" presId="urn:microsoft.com/office/officeart/2005/8/layout/list1"/>
    <dgm:cxn modelId="{CF705BE5-A98E-4EAE-98BB-222691CDDBC0}" type="presParOf" srcId="{8A7177F3-D7F9-4725-96CF-431111A86362}" destId="{3B1D199B-BEB4-4018-A9B5-F20611F52956}" srcOrd="0" destOrd="0" presId="urn:microsoft.com/office/officeart/2005/8/layout/list1"/>
    <dgm:cxn modelId="{95235DA5-DB14-43B2-8AE4-E48D0AA5AA7D}" type="presParOf" srcId="{8A7177F3-D7F9-4725-96CF-431111A86362}" destId="{6D89E9A8-C7A4-4F22-BDF0-C238814FE029}" srcOrd="1" destOrd="0" presId="urn:microsoft.com/office/officeart/2005/8/layout/list1"/>
    <dgm:cxn modelId="{9FF7F51D-7052-435F-AA91-578D568B6A07}" type="presParOf" srcId="{38DB7417-619B-40DD-89B7-C6163E56AE24}" destId="{7692EF11-AE2C-4B20-BAAA-306A7ECA96E7}" srcOrd="5" destOrd="0" presId="urn:microsoft.com/office/officeart/2005/8/layout/list1"/>
    <dgm:cxn modelId="{0D91C368-933A-4A43-92EF-B8DC1436A2E3}" type="presParOf" srcId="{38DB7417-619B-40DD-89B7-C6163E56AE24}" destId="{CE629FD8-9A4F-481E-83C6-7E77017F5DD7}" srcOrd="6" destOrd="0" presId="urn:microsoft.com/office/officeart/2005/8/layout/list1"/>
    <dgm:cxn modelId="{46C7C7E8-765A-42AB-AD6B-546A301791FB}" type="presParOf" srcId="{38DB7417-619B-40DD-89B7-C6163E56AE24}" destId="{3DB1F5E3-3A42-45D6-ACE4-198639DA55BB}" srcOrd="7" destOrd="0" presId="urn:microsoft.com/office/officeart/2005/8/layout/list1"/>
    <dgm:cxn modelId="{5D2DC60C-D6A1-485A-95A9-DB73492B3E1B}" type="presParOf" srcId="{38DB7417-619B-40DD-89B7-C6163E56AE24}" destId="{425A6A5D-F154-47FE-A38A-26EEAF9828FB}" srcOrd="8" destOrd="0" presId="urn:microsoft.com/office/officeart/2005/8/layout/list1"/>
    <dgm:cxn modelId="{099CAE87-365B-4AF2-BA6D-955C24072241}" type="presParOf" srcId="{425A6A5D-F154-47FE-A38A-26EEAF9828FB}" destId="{6D8C88AD-8FDF-4ECA-8FFC-B9F7583887DD}" srcOrd="0" destOrd="0" presId="urn:microsoft.com/office/officeart/2005/8/layout/list1"/>
    <dgm:cxn modelId="{17B68114-D24F-4299-83E5-0314C9C41C59}" type="presParOf" srcId="{425A6A5D-F154-47FE-A38A-26EEAF9828FB}" destId="{9E64B69B-26EB-4F91-BD70-346F16C0BF2C}" srcOrd="1" destOrd="0" presId="urn:microsoft.com/office/officeart/2005/8/layout/list1"/>
    <dgm:cxn modelId="{4852E4B8-21C1-465D-9E5A-75D80EE7FBBF}" type="presParOf" srcId="{38DB7417-619B-40DD-89B7-C6163E56AE24}" destId="{18F274A2-CF17-4BC1-955D-33E23770DD5C}" srcOrd="9" destOrd="0" presId="urn:microsoft.com/office/officeart/2005/8/layout/list1"/>
    <dgm:cxn modelId="{BD009DDC-F185-4198-9ACB-6D6A01A3AF3E}" type="presParOf" srcId="{38DB7417-619B-40DD-89B7-C6163E56AE24}" destId="{99D3DF1A-6904-442B-A082-B1D6B7B85B01}" srcOrd="10" destOrd="0" presId="urn:microsoft.com/office/officeart/2005/8/layout/list1"/>
    <dgm:cxn modelId="{ABD423EC-AD0C-41B2-AC8A-CC352A643F38}" type="presParOf" srcId="{38DB7417-619B-40DD-89B7-C6163E56AE24}" destId="{569FF3B7-2496-47F9-9E3C-6FF2285C034D}" srcOrd="11" destOrd="0" presId="urn:microsoft.com/office/officeart/2005/8/layout/list1"/>
    <dgm:cxn modelId="{4256CAAC-BC94-4659-A916-E6EAF7E2C1AA}" type="presParOf" srcId="{38DB7417-619B-40DD-89B7-C6163E56AE24}" destId="{E8AA03FF-C2BA-47ED-96BD-0F3954DF69F3}" srcOrd="12" destOrd="0" presId="urn:microsoft.com/office/officeart/2005/8/layout/list1"/>
    <dgm:cxn modelId="{C7B86751-CE9C-460D-8F15-9C681BABD8E2}" type="presParOf" srcId="{E8AA03FF-C2BA-47ED-96BD-0F3954DF69F3}" destId="{53FD2EC1-DF73-4D20-B6D6-8827C1BB7DD2}" srcOrd="0" destOrd="0" presId="urn:microsoft.com/office/officeart/2005/8/layout/list1"/>
    <dgm:cxn modelId="{B60BDD64-6684-431D-A517-FD4CACFEF659}" type="presParOf" srcId="{E8AA03FF-C2BA-47ED-96BD-0F3954DF69F3}" destId="{C9ECBF60-0E5E-4B3F-BD81-4A5A1518864E}" srcOrd="1" destOrd="0" presId="urn:microsoft.com/office/officeart/2005/8/layout/list1"/>
    <dgm:cxn modelId="{D47E3526-A679-4C9C-925D-0790ED697F65}" type="presParOf" srcId="{38DB7417-619B-40DD-89B7-C6163E56AE24}" destId="{76DC83FA-4ACF-401B-AB0E-2D4976FA53C2}" srcOrd="13" destOrd="0" presId="urn:microsoft.com/office/officeart/2005/8/layout/list1"/>
    <dgm:cxn modelId="{012D3F04-7B77-4DD4-8E9A-AFD3124DFCCF}" type="presParOf" srcId="{38DB7417-619B-40DD-89B7-C6163E56AE24}" destId="{02351610-64FE-47AE-9AC8-67722C26E92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1968D3-5375-4AE1-BAC5-AFA2C2ACA9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DC2B9A-46E3-4871-B5BE-2B9FAF5764E2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1700" dirty="0">
              <a:solidFill>
                <a:srgbClr val="172B69"/>
              </a:solidFill>
              <a:latin typeface="Arial Nova"/>
            </a:rPr>
            <a:t>Small vote differences can determine seat allocation, highlighting the impact of every individual vote</a:t>
          </a:r>
          <a:endParaRPr lang="en-US" dirty="0"/>
        </a:p>
      </dgm:t>
    </dgm:pt>
    <dgm:pt modelId="{36C2E40B-4100-4EDE-81A5-84D4A1238A3A}" type="parTrans" cxnId="{0BFE368A-8C19-4D0E-BD03-0297B5E6A24E}">
      <dgm:prSet/>
      <dgm:spPr/>
      <dgm:t>
        <a:bodyPr/>
        <a:lstStyle/>
        <a:p>
          <a:endParaRPr lang="en-US"/>
        </a:p>
      </dgm:t>
    </dgm:pt>
    <dgm:pt modelId="{648319BE-7C61-480A-9E55-2F4DAD62C84F}" type="sibTrans" cxnId="{0BFE368A-8C19-4D0E-BD03-0297B5E6A24E}">
      <dgm:prSet/>
      <dgm:spPr/>
      <dgm:t>
        <a:bodyPr/>
        <a:lstStyle/>
        <a:p>
          <a:endParaRPr lang="en-US"/>
        </a:p>
      </dgm:t>
    </dgm:pt>
    <dgm:pt modelId="{5623B3D9-F9A8-4628-8D96-254D97D448C6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2000" b="1">
              <a:solidFill>
                <a:schemeClr val="bg1"/>
              </a:solidFill>
              <a:latin typeface="Arial Nova"/>
            </a:rPr>
            <a:t>Initial Candidate Selection</a:t>
          </a:r>
          <a:endParaRPr lang="en-US" sz="2000">
            <a:solidFill>
              <a:schemeClr val="bg1"/>
            </a:solidFill>
            <a:latin typeface="Arial Nova"/>
          </a:endParaRPr>
        </a:p>
      </dgm:t>
    </dgm:pt>
    <dgm:pt modelId="{9D351F9A-8C94-4B0A-AB74-02FE392E0349}" type="parTrans" cxnId="{B577155B-86D8-44C7-B311-28731D078ED0}">
      <dgm:prSet/>
      <dgm:spPr/>
    </dgm:pt>
    <dgm:pt modelId="{53A96722-09CD-4427-B794-49FDBEB6480F}" type="sibTrans" cxnId="{B577155B-86D8-44C7-B311-28731D078ED0}">
      <dgm:prSet/>
      <dgm:spPr/>
    </dgm:pt>
    <dgm:pt modelId="{D70391DE-898C-4D56-8F02-9393A08E6F42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1700" dirty="0">
              <a:solidFill>
                <a:srgbClr val="172B69"/>
              </a:solidFill>
              <a:latin typeface="Arial Nova"/>
            </a:rPr>
            <a:t>Top candidates from each seat type are selected first to </a:t>
          </a:r>
          <a:r>
            <a:rPr lang="en-US" sz="1700">
              <a:solidFill>
                <a:srgbClr val="172B69"/>
              </a:solidFill>
              <a:latin typeface="Arial Nova"/>
            </a:rPr>
            <a:t>ensure balanced</a:t>
          </a:r>
          <a:r>
            <a:rPr lang="en-US" sz="1700" dirty="0">
              <a:solidFill>
                <a:srgbClr val="172B69"/>
              </a:solidFill>
              <a:latin typeface="Arial Nova"/>
            </a:rPr>
            <a:t> representation on the board.</a:t>
          </a:r>
          <a:endParaRPr lang="en-US" sz="1700" dirty="0">
            <a:latin typeface="Arial Nova"/>
          </a:endParaRPr>
        </a:p>
      </dgm:t>
    </dgm:pt>
    <dgm:pt modelId="{96086404-79E1-429D-BD67-F0912B3E21B8}" type="parTrans" cxnId="{2307B871-5B50-4136-811E-16742FEA0914}">
      <dgm:prSet/>
      <dgm:spPr/>
    </dgm:pt>
    <dgm:pt modelId="{DFE81668-638E-4C65-B4A0-022D19DF7E09}" type="sibTrans" cxnId="{2307B871-5B50-4136-811E-16742FEA0914}">
      <dgm:prSet/>
      <dgm:spPr/>
    </dgm:pt>
    <dgm:pt modelId="{13D1BF20-0858-49F2-A015-2AAD14AF22FC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2000" b="1">
              <a:solidFill>
                <a:schemeClr val="bg1"/>
              </a:solidFill>
              <a:latin typeface="Arial Nova"/>
            </a:rPr>
            <a:t>Ranking Remaining Candidates</a:t>
          </a:r>
          <a:endParaRPr lang="en-US" sz="2000">
            <a:solidFill>
              <a:schemeClr val="bg1"/>
            </a:solidFill>
            <a:latin typeface="Arial Nova"/>
          </a:endParaRPr>
        </a:p>
      </dgm:t>
    </dgm:pt>
    <dgm:pt modelId="{1404249E-CD8D-4601-9CCA-79AA2738BBE2}" type="parTrans" cxnId="{08D370F0-0497-4126-8678-AF13D26BA966}">
      <dgm:prSet/>
      <dgm:spPr/>
    </dgm:pt>
    <dgm:pt modelId="{A9EEF4BD-CFD2-404C-B256-FFBEE56C07B7}" type="sibTrans" cxnId="{08D370F0-0497-4126-8678-AF13D26BA966}">
      <dgm:prSet/>
      <dgm:spPr/>
    </dgm:pt>
    <dgm:pt modelId="{8E2BC521-93A3-4E0C-8446-C7F932D5A48A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1700" dirty="0">
              <a:solidFill>
                <a:srgbClr val="172B69"/>
              </a:solidFill>
              <a:latin typeface="Arial Nova"/>
            </a:rPr>
            <a:t>All remaining candidates are ranked by total votes regardless of </a:t>
          </a:r>
          <a:r>
            <a:rPr lang="en-US" sz="1700">
              <a:solidFill>
                <a:srgbClr val="172B69"/>
              </a:solidFill>
              <a:latin typeface="Arial Nova"/>
            </a:rPr>
            <a:t>seat type</a:t>
          </a:r>
          <a:r>
            <a:rPr lang="en-US" sz="1700" dirty="0">
              <a:solidFill>
                <a:srgbClr val="172B69"/>
              </a:solidFill>
              <a:latin typeface="Arial Nova"/>
            </a:rPr>
            <a:t> to fill remaining seats.</a:t>
          </a:r>
          <a:endParaRPr lang="en-US" sz="1700" dirty="0">
            <a:latin typeface="Arial Nova"/>
          </a:endParaRPr>
        </a:p>
      </dgm:t>
    </dgm:pt>
    <dgm:pt modelId="{5625F735-CD19-4D18-BA03-2E1AB2FC4621}" type="parTrans" cxnId="{B63C5732-7996-48DC-812A-A596DAF89741}">
      <dgm:prSet/>
      <dgm:spPr/>
    </dgm:pt>
    <dgm:pt modelId="{0EF5AEB4-D618-4EC5-AD67-1F798BC89E7D}" type="sibTrans" cxnId="{B63C5732-7996-48DC-812A-A596DAF89741}">
      <dgm:prSet/>
      <dgm:spPr/>
    </dgm:pt>
    <dgm:pt modelId="{C9606ADF-9363-4CE6-A900-9127943C75DC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2000" b="1">
              <a:solidFill>
                <a:schemeClr val="bg1"/>
              </a:solidFill>
              <a:latin typeface="Arial Nova"/>
            </a:rPr>
            <a:t>Limited Seats and Fairness</a:t>
          </a:r>
          <a:endParaRPr lang="en-US" sz="2000">
            <a:solidFill>
              <a:schemeClr val="bg1"/>
            </a:solidFill>
            <a:latin typeface="Arial Nova"/>
          </a:endParaRPr>
        </a:p>
      </dgm:t>
    </dgm:pt>
    <dgm:pt modelId="{99FABCF8-136F-44E7-AB04-44A5FB1B86A1}" type="parTrans" cxnId="{55296671-F1BD-4E67-8C53-ABF61F600C30}">
      <dgm:prSet/>
      <dgm:spPr/>
    </dgm:pt>
    <dgm:pt modelId="{3AD73774-4A04-4425-B92D-BBABD7822F10}" type="sibTrans" cxnId="{55296671-F1BD-4E67-8C53-ABF61F600C30}">
      <dgm:prSet/>
      <dgm:spPr/>
    </dgm:pt>
    <dgm:pt modelId="{AFCA3ABB-2A8A-430D-9961-8A1F20B31C8F}">
      <dgm:prSet phldrT="[Text]" phldr="0"/>
      <dgm:spPr/>
      <dgm:t>
        <a:bodyPr/>
        <a:lstStyle/>
        <a:p>
          <a:pPr algn="l" rtl="0">
            <a:lnSpc>
              <a:spcPct val="120000"/>
            </a:lnSpc>
          </a:pPr>
          <a:r>
            <a:rPr lang="en-US" sz="1700" dirty="0">
              <a:solidFill>
                <a:srgbClr val="172B69"/>
              </a:solidFill>
              <a:latin typeface="Arial Nova"/>
            </a:rPr>
            <a:t>Maximum of seven seats limits the board size, ensuring voter support influences final </a:t>
          </a:r>
          <a:r>
            <a:rPr lang="en-US" sz="1700">
              <a:solidFill>
                <a:srgbClr val="172B69"/>
              </a:solidFill>
              <a:latin typeface="Arial Nova"/>
            </a:rPr>
            <a:t>composition fairly</a:t>
          </a:r>
          <a:r>
            <a:rPr lang="en-US" sz="1700" dirty="0">
              <a:solidFill>
                <a:srgbClr val="172B69"/>
              </a:solidFill>
              <a:latin typeface="Arial Nova"/>
            </a:rPr>
            <a:t>.</a:t>
          </a:r>
          <a:endParaRPr lang="en-US" sz="1700" dirty="0">
            <a:latin typeface="Arial Nova"/>
          </a:endParaRPr>
        </a:p>
      </dgm:t>
    </dgm:pt>
    <dgm:pt modelId="{261ADD62-2C8C-4B09-BDB0-2F850E1EBAAD}" type="parTrans" cxnId="{BD4A617C-EF49-4FE0-8AC3-03BD4BB5F946}">
      <dgm:prSet/>
      <dgm:spPr/>
    </dgm:pt>
    <dgm:pt modelId="{7F930307-9A47-403B-8971-E5554159E5D5}" type="sibTrans" cxnId="{BD4A617C-EF49-4FE0-8AC3-03BD4BB5F946}">
      <dgm:prSet/>
      <dgm:spPr/>
    </dgm:pt>
    <dgm:pt modelId="{806511E0-BF2B-4596-86F1-B72115AA16F7}">
      <dgm:prSet phldrT="[Text]" phldr="0"/>
      <dgm:spPr/>
      <dgm:t>
        <a:bodyPr/>
        <a:lstStyle/>
        <a:p>
          <a:pPr algn="l">
            <a:lnSpc>
              <a:spcPct val="120000"/>
            </a:lnSpc>
          </a:pPr>
          <a:r>
            <a:rPr lang="en-US" sz="2000" b="1">
              <a:solidFill>
                <a:schemeClr val="bg1"/>
              </a:solidFill>
              <a:latin typeface="Arial Nova"/>
            </a:rPr>
            <a:t>Importance of Every Vote</a:t>
          </a:r>
          <a:endParaRPr lang="en-US" sz="2000">
            <a:solidFill>
              <a:schemeClr val="bg1"/>
            </a:solidFill>
            <a:latin typeface="Arial Nova"/>
          </a:endParaRPr>
        </a:p>
      </dgm:t>
    </dgm:pt>
    <dgm:pt modelId="{32B3934C-CF33-4F6F-942D-E4F39FC1890A}" type="parTrans" cxnId="{C7613358-D1DD-4114-8D4D-7BDA5EA21993}">
      <dgm:prSet/>
      <dgm:spPr/>
    </dgm:pt>
    <dgm:pt modelId="{60CA9319-7260-4DE5-8408-936D0AFEF0A3}" type="sibTrans" cxnId="{C7613358-D1DD-4114-8D4D-7BDA5EA21993}">
      <dgm:prSet/>
      <dgm:spPr/>
    </dgm:pt>
    <dgm:pt modelId="{7F88189F-7FFE-4971-BFD9-2AEE0D9042FF}" type="pres">
      <dgm:prSet presAssocID="{B61968D3-5375-4AE1-BAC5-AFA2C2ACA916}" presName="linear" presStyleCnt="0">
        <dgm:presLayoutVars>
          <dgm:dir/>
          <dgm:animLvl val="lvl"/>
          <dgm:resizeHandles val="exact"/>
        </dgm:presLayoutVars>
      </dgm:prSet>
      <dgm:spPr/>
    </dgm:pt>
    <dgm:pt modelId="{5FC2DA97-22C7-487F-A9E0-5802520CE10E}" type="pres">
      <dgm:prSet presAssocID="{5623B3D9-F9A8-4628-8D96-254D97D448C6}" presName="parentLin" presStyleCnt="0"/>
      <dgm:spPr/>
    </dgm:pt>
    <dgm:pt modelId="{1CBAA87D-0AD2-4C77-9E7D-FEE9969A63A4}" type="pres">
      <dgm:prSet presAssocID="{5623B3D9-F9A8-4628-8D96-254D97D448C6}" presName="parentLeftMargin" presStyleLbl="node1" presStyleIdx="0" presStyleCnt="4"/>
      <dgm:spPr/>
    </dgm:pt>
    <dgm:pt modelId="{55B2D523-DA2A-44BD-BA83-DF292A2711A1}" type="pres">
      <dgm:prSet presAssocID="{5623B3D9-F9A8-4628-8D96-254D97D448C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7B3B368-9FD9-446D-88FF-2C6BD01B77DD}" type="pres">
      <dgm:prSet presAssocID="{5623B3D9-F9A8-4628-8D96-254D97D448C6}" presName="negativeSpace" presStyleCnt="0"/>
      <dgm:spPr/>
    </dgm:pt>
    <dgm:pt modelId="{AB957B9E-E904-41F7-B25A-301419D8D4FB}" type="pres">
      <dgm:prSet presAssocID="{5623B3D9-F9A8-4628-8D96-254D97D448C6}" presName="childText" presStyleLbl="conFgAcc1" presStyleIdx="0" presStyleCnt="4">
        <dgm:presLayoutVars>
          <dgm:bulletEnabled val="1"/>
        </dgm:presLayoutVars>
      </dgm:prSet>
      <dgm:spPr/>
    </dgm:pt>
    <dgm:pt modelId="{D1EE30D7-1CD5-4398-93F2-4762D9D57A4F}" type="pres">
      <dgm:prSet presAssocID="{53A96722-09CD-4427-B794-49FDBEB6480F}" presName="spaceBetweenRectangles" presStyleCnt="0"/>
      <dgm:spPr/>
    </dgm:pt>
    <dgm:pt modelId="{0D9819CD-B1A0-4126-ADA6-A25B6AABF8FB}" type="pres">
      <dgm:prSet presAssocID="{13D1BF20-0858-49F2-A015-2AAD14AF22FC}" presName="parentLin" presStyleCnt="0"/>
      <dgm:spPr/>
    </dgm:pt>
    <dgm:pt modelId="{23E4CF4D-D2B2-444D-A97A-0BF2CE5F5328}" type="pres">
      <dgm:prSet presAssocID="{13D1BF20-0858-49F2-A015-2AAD14AF22FC}" presName="parentLeftMargin" presStyleLbl="node1" presStyleIdx="0" presStyleCnt="4"/>
      <dgm:spPr/>
    </dgm:pt>
    <dgm:pt modelId="{DBC7764D-7337-425C-B857-4CF3CFB2CF4F}" type="pres">
      <dgm:prSet presAssocID="{13D1BF20-0858-49F2-A015-2AAD14AF22F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790A37A-E674-4DFA-B9B6-E2252D572AFC}" type="pres">
      <dgm:prSet presAssocID="{13D1BF20-0858-49F2-A015-2AAD14AF22FC}" presName="negativeSpace" presStyleCnt="0"/>
      <dgm:spPr/>
    </dgm:pt>
    <dgm:pt modelId="{614B239A-E85D-41C1-9D20-477DC36CCB1B}" type="pres">
      <dgm:prSet presAssocID="{13D1BF20-0858-49F2-A015-2AAD14AF22FC}" presName="childText" presStyleLbl="conFgAcc1" presStyleIdx="1" presStyleCnt="4">
        <dgm:presLayoutVars>
          <dgm:bulletEnabled val="1"/>
        </dgm:presLayoutVars>
      </dgm:prSet>
      <dgm:spPr/>
    </dgm:pt>
    <dgm:pt modelId="{6E486CDF-89D8-4EBC-B61B-B73603817150}" type="pres">
      <dgm:prSet presAssocID="{A9EEF4BD-CFD2-404C-B256-FFBEE56C07B7}" presName="spaceBetweenRectangles" presStyleCnt="0"/>
      <dgm:spPr/>
    </dgm:pt>
    <dgm:pt modelId="{421460CF-F099-47FB-9FA7-271FB241C039}" type="pres">
      <dgm:prSet presAssocID="{C9606ADF-9363-4CE6-A900-9127943C75DC}" presName="parentLin" presStyleCnt="0"/>
      <dgm:spPr/>
    </dgm:pt>
    <dgm:pt modelId="{E1C3BA36-6104-498D-976A-4C65FD7C9E80}" type="pres">
      <dgm:prSet presAssocID="{C9606ADF-9363-4CE6-A900-9127943C75DC}" presName="parentLeftMargin" presStyleLbl="node1" presStyleIdx="1" presStyleCnt="4"/>
      <dgm:spPr/>
    </dgm:pt>
    <dgm:pt modelId="{B8FB67F0-3940-40BB-BA34-F03063040C1D}" type="pres">
      <dgm:prSet presAssocID="{C9606ADF-9363-4CE6-A900-9127943C75D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83D4213-6B72-4F99-A81D-4317D0C53F2C}" type="pres">
      <dgm:prSet presAssocID="{C9606ADF-9363-4CE6-A900-9127943C75DC}" presName="negativeSpace" presStyleCnt="0"/>
      <dgm:spPr/>
    </dgm:pt>
    <dgm:pt modelId="{60C3EA35-90B0-4ACD-8A0F-4A4D4B391892}" type="pres">
      <dgm:prSet presAssocID="{C9606ADF-9363-4CE6-A900-9127943C75DC}" presName="childText" presStyleLbl="conFgAcc1" presStyleIdx="2" presStyleCnt="4">
        <dgm:presLayoutVars>
          <dgm:bulletEnabled val="1"/>
        </dgm:presLayoutVars>
      </dgm:prSet>
      <dgm:spPr/>
    </dgm:pt>
    <dgm:pt modelId="{DD6E653F-2078-4844-847A-581BD1EA25A3}" type="pres">
      <dgm:prSet presAssocID="{3AD73774-4A04-4425-B92D-BBABD7822F10}" presName="spaceBetweenRectangles" presStyleCnt="0"/>
      <dgm:spPr/>
    </dgm:pt>
    <dgm:pt modelId="{DE15232B-CB59-4EF5-92E2-817A1CDE919A}" type="pres">
      <dgm:prSet presAssocID="{806511E0-BF2B-4596-86F1-B72115AA16F7}" presName="parentLin" presStyleCnt="0"/>
      <dgm:spPr/>
    </dgm:pt>
    <dgm:pt modelId="{177AC184-C164-40DD-A645-BB96594090C6}" type="pres">
      <dgm:prSet presAssocID="{806511E0-BF2B-4596-86F1-B72115AA16F7}" presName="parentLeftMargin" presStyleLbl="node1" presStyleIdx="2" presStyleCnt="4"/>
      <dgm:spPr/>
    </dgm:pt>
    <dgm:pt modelId="{69E530DF-46A5-460B-B2B5-033E30CD8852}" type="pres">
      <dgm:prSet presAssocID="{806511E0-BF2B-4596-86F1-B72115AA16F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7EAAB76-F7A0-4599-970F-4DA04244E285}" type="pres">
      <dgm:prSet presAssocID="{806511E0-BF2B-4596-86F1-B72115AA16F7}" presName="negativeSpace" presStyleCnt="0"/>
      <dgm:spPr/>
    </dgm:pt>
    <dgm:pt modelId="{5E7A2554-9D0A-4827-8FBF-DBD943D63249}" type="pres">
      <dgm:prSet presAssocID="{806511E0-BF2B-4596-86F1-B72115AA16F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889DA00-EAE4-4CF8-A876-A7E38C4F5D7F}" type="presOf" srcId="{13D1BF20-0858-49F2-A015-2AAD14AF22FC}" destId="{23E4CF4D-D2B2-444D-A97A-0BF2CE5F5328}" srcOrd="0" destOrd="0" presId="urn:microsoft.com/office/officeart/2005/8/layout/list1"/>
    <dgm:cxn modelId="{7914AC0A-0E24-4B13-B610-0D0AF14D7D6B}" type="presOf" srcId="{D70391DE-898C-4D56-8F02-9393A08E6F42}" destId="{AB957B9E-E904-41F7-B25A-301419D8D4FB}" srcOrd="0" destOrd="0" presId="urn:microsoft.com/office/officeart/2005/8/layout/list1"/>
    <dgm:cxn modelId="{E0643B1E-F4A3-4412-A875-307E706A5A50}" type="presOf" srcId="{C9606ADF-9363-4CE6-A900-9127943C75DC}" destId="{E1C3BA36-6104-498D-976A-4C65FD7C9E80}" srcOrd="0" destOrd="0" presId="urn:microsoft.com/office/officeart/2005/8/layout/list1"/>
    <dgm:cxn modelId="{B63C5732-7996-48DC-812A-A596DAF89741}" srcId="{13D1BF20-0858-49F2-A015-2AAD14AF22FC}" destId="{8E2BC521-93A3-4E0C-8446-C7F932D5A48A}" srcOrd="0" destOrd="0" parTransId="{5625F735-CD19-4D18-BA03-2E1AB2FC4621}" sibTransId="{0EF5AEB4-D618-4EC5-AD67-1F798BC89E7D}"/>
    <dgm:cxn modelId="{B577155B-86D8-44C7-B311-28731D078ED0}" srcId="{B61968D3-5375-4AE1-BAC5-AFA2C2ACA916}" destId="{5623B3D9-F9A8-4628-8D96-254D97D448C6}" srcOrd="0" destOrd="0" parTransId="{9D351F9A-8C94-4B0A-AB74-02FE392E0349}" sibTransId="{53A96722-09CD-4427-B794-49FDBEB6480F}"/>
    <dgm:cxn modelId="{E61D9062-EC4C-400E-B740-30BCB8BB9BE6}" type="presOf" srcId="{806511E0-BF2B-4596-86F1-B72115AA16F7}" destId="{177AC184-C164-40DD-A645-BB96594090C6}" srcOrd="0" destOrd="0" presId="urn:microsoft.com/office/officeart/2005/8/layout/list1"/>
    <dgm:cxn modelId="{55296671-F1BD-4E67-8C53-ABF61F600C30}" srcId="{B61968D3-5375-4AE1-BAC5-AFA2C2ACA916}" destId="{C9606ADF-9363-4CE6-A900-9127943C75DC}" srcOrd="2" destOrd="0" parTransId="{99FABCF8-136F-44E7-AB04-44A5FB1B86A1}" sibTransId="{3AD73774-4A04-4425-B92D-BBABD7822F10}"/>
    <dgm:cxn modelId="{2307B871-5B50-4136-811E-16742FEA0914}" srcId="{5623B3D9-F9A8-4628-8D96-254D97D448C6}" destId="{D70391DE-898C-4D56-8F02-9393A08E6F42}" srcOrd="0" destOrd="0" parTransId="{96086404-79E1-429D-BD67-F0912B3E21B8}" sibTransId="{DFE81668-638E-4C65-B4A0-022D19DF7E09}"/>
    <dgm:cxn modelId="{79495476-2E27-456A-BABB-33F992C73265}" type="presOf" srcId="{C9606ADF-9363-4CE6-A900-9127943C75DC}" destId="{B8FB67F0-3940-40BB-BA34-F03063040C1D}" srcOrd="1" destOrd="0" presId="urn:microsoft.com/office/officeart/2005/8/layout/list1"/>
    <dgm:cxn modelId="{9FA62977-B137-4B3F-A409-56420DAF1F37}" type="presOf" srcId="{5623B3D9-F9A8-4628-8D96-254D97D448C6}" destId="{55B2D523-DA2A-44BD-BA83-DF292A2711A1}" srcOrd="1" destOrd="0" presId="urn:microsoft.com/office/officeart/2005/8/layout/list1"/>
    <dgm:cxn modelId="{C7613358-D1DD-4114-8D4D-7BDA5EA21993}" srcId="{B61968D3-5375-4AE1-BAC5-AFA2C2ACA916}" destId="{806511E0-BF2B-4596-86F1-B72115AA16F7}" srcOrd="3" destOrd="0" parTransId="{32B3934C-CF33-4F6F-942D-E4F39FC1890A}" sibTransId="{60CA9319-7260-4DE5-8408-936D0AFEF0A3}"/>
    <dgm:cxn modelId="{ABCFEB5A-8ED5-4FCA-A307-F0C4BD8A46D1}" type="presOf" srcId="{806511E0-BF2B-4596-86F1-B72115AA16F7}" destId="{69E530DF-46A5-460B-B2B5-033E30CD8852}" srcOrd="1" destOrd="0" presId="urn:microsoft.com/office/officeart/2005/8/layout/list1"/>
    <dgm:cxn modelId="{BD4A617C-EF49-4FE0-8AC3-03BD4BB5F946}" srcId="{C9606ADF-9363-4CE6-A900-9127943C75DC}" destId="{AFCA3ABB-2A8A-430D-9961-8A1F20B31C8F}" srcOrd="0" destOrd="0" parTransId="{261ADD62-2C8C-4B09-BDB0-2F850E1EBAAD}" sibTransId="{7F930307-9A47-403B-8971-E5554159E5D5}"/>
    <dgm:cxn modelId="{0BFE368A-8C19-4D0E-BD03-0297B5E6A24E}" srcId="{806511E0-BF2B-4596-86F1-B72115AA16F7}" destId="{06DC2B9A-46E3-4871-B5BE-2B9FAF5764E2}" srcOrd="0" destOrd="0" parTransId="{36C2E40B-4100-4EDE-81A5-84D4A1238A3A}" sibTransId="{648319BE-7C61-480A-9E55-2F4DAD62C84F}"/>
    <dgm:cxn modelId="{4737D4AB-9895-4F75-8554-140F88659D42}" type="presOf" srcId="{B61968D3-5375-4AE1-BAC5-AFA2C2ACA916}" destId="{7F88189F-7FFE-4971-BFD9-2AEE0D9042FF}" srcOrd="0" destOrd="0" presId="urn:microsoft.com/office/officeart/2005/8/layout/list1"/>
    <dgm:cxn modelId="{2B4FD3AD-0994-4D99-A5BD-FFB88751558B}" type="presOf" srcId="{06DC2B9A-46E3-4871-B5BE-2B9FAF5764E2}" destId="{5E7A2554-9D0A-4827-8FBF-DBD943D63249}" srcOrd="0" destOrd="0" presId="urn:microsoft.com/office/officeart/2005/8/layout/list1"/>
    <dgm:cxn modelId="{2101DFB7-8BA1-442F-BF2E-8137D31685A2}" type="presOf" srcId="{5623B3D9-F9A8-4628-8D96-254D97D448C6}" destId="{1CBAA87D-0AD2-4C77-9E7D-FEE9969A63A4}" srcOrd="0" destOrd="0" presId="urn:microsoft.com/office/officeart/2005/8/layout/list1"/>
    <dgm:cxn modelId="{2156F4DA-51E5-4082-B7E2-B917C18C3A3B}" type="presOf" srcId="{13D1BF20-0858-49F2-A015-2AAD14AF22FC}" destId="{DBC7764D-7337-425C-B857-4CF3CFB2CF4F}" srcOrd="1" destOrd="0" presId="urn:microsoft.com/office/officeart/2005/8/layout/list1"/>
    <dgm:cxn modelId="{08D370F0-0497-4126-8678-AF13D26BA966}" srcId="{B61968D3-5375-4AE1-BAC5-AFA2C2ACA916}" destId="{13D1BF20-0858-49F2-A015-2AAD14AF22FC}" srcOrd="1" destOrd="0" parTransId="{1404249E-CD8D-4601-9CCA-79AA2738BBE2}" sibTransId="{A9EEF4BD-CFD2-404C-B256-FFBEE56C07B7}"/>
    <dgm:cxn modelId="{6BEF83F0-9F46-476F-BDBC-8F4CCE4025C4}" type="presOf" srcId="{AFCA3ABB-2A8A-430D-9961-8A1F20B31C8F}" destId="{60C3EA35-90B0-4ACD-8A0F-4A4D4B391892}" srcOrd="0" destOrd="0" presId="urn:microsoft.com/office/officeart/2005/8/layout/list1"/>
    <dgm:cxn modelId="{B13E04F5-3AA4-4B4A-B270-E67DE9323CC3}" type="presOf" srcId="{8E2BC521-93A3-4E0C-8446-C7F932D5A48A}" destId="{614B239A-E85D-41C1-9D20-477DC36CCB1B}" srcOrd="0" destOrd="0" presId="urn:microsoft.com/office/officeart/2005/8/layout/list1"/>
    <dgm:cxn modelId="{E60D5D0F-604F-4172-8078-772C46258651}" type="presParOf" srcId="{7F88189F-7FFE-4971-BFD9-2AEE0D9042FF}" destId="{5FC2DA97-22C7-487F-A9E0-5802520CE10E}" srcOrd="0" destOrd="0" presId="urn:microsoft.com/office/officeart/2005/8/layout/list1"/>
    <dgm:cxn modelId="{159643FD-3109-434B-B84F-9B159FA9D46D}" type="presParOf" srcId="{5FC2DA97-22C7-487F-A9E0-5802520CE10E}" destId="{1CBAA87D-0AD2-4C77-9E7D-FEE9969A63A4}" srcOrd="0" destOrd="0" presId="urn:microsoft.com/office/officeart/2005/8/layout/list1"/>
    <dgm:cxn modelId="{B8D3E57A-7C7B-4D42-8DDD-5C67EA7B625E}" type="presParOf" srcId="{5FC2DA97-22C7-487F-A9E0-5802520CE10E}" destId="{55B2D523-DA2A-44BD-BA83-DF292A2711A1}" srcOrd="1" destOrd="0" presId="urn:microsoft.com/office/officeart/2005/8/layout/list1"/>
    <dgm:cxn modelId="{DB9BEE1F-6442-4857-97DA-3CB1D9D1DED8}" type="presParOf" srcId="{7F88189F-7FFE-4971-BFD9-2AEE0D9042FF}" destId="{67B3B368-9FD9-446D-88FF-2C6BD01B77DD}" srcOrd="1" destOrd="0" presId="urn:microsoft.com/office/officeart/2005/8/layout/list1"/>
    <dgm:cxn modelId="{5196D36C-986F-4A9B-A889-C14DB74D20FD}" type="presParOf" srcId="{7F88189F-7FFE-4971-BFD9-2AEE0D9042FF}" destId="{AB957B9E-E904-41F7-B25A-301419D8D4FB}" srcOrd="2" destOrd="0" presId="urn:microsoft.com/office/officeart/2005/8/layout/list1"/>
    <dgm:cxn modelId="{3B358680-3156-4C88-A2E7-6850FE6FAC09}" type="presParOf" srcId="{7F88189F-7FFE-4971-BFD9-2AEE0D9042FF}" destId="{D1EE30D7-1CD5-4398-93F2-4762D9D57A4F}" srcOrd="3" destOrd="0" presId="urn:microsoft.com/office/officeart/2005/8/layout/list1"/>
    <dgm:cxn modelId="{D5863999-1072-401D-B68D-564609DB1DE4}" type="presParOf" srcId="{7F88189F-7FFE-4971-BFD9-2AEE0D9042FF}" destId="{0D9819CD-B1A0-4126-ADA6-A25B6AABF8FB}" srcOrd="4" destOrd="0" presId="urn:microsoft.com/office/officeart/2005/8/layout/list1"/>
    <dgm:cxn modelId="{421C5581-2C43-419C-9489-7AD8A4CD6169}" type="presParOf" srcId="{0D9819CD-B1A0-4126-ADA6-A25B6AABF8FB}" destId="{23E4CF4D-D2B2-444D-A97A-0BF2CE5F5328}" srcOrd="0" destOrd="0" presId="urn:microsoft.com/office/officeart/2005/8/layout/list1"/>
    <dgm:cxn modelId="{7630830E-3262-42E2-A01F-6E58360AADC7}" type="presParOf" srcId="{0D9819CD-B1A0-4126-ADA6-A25B6AABF8FB}" destId="{DBC7764D-7337-425C-B857-4CF3CFB2CF4F}" srcOrd="1" destOrd="0" presId="urn:microsoft.com/office/officeart/2005/8/layout/list1"/>
    <dgm:cxn modelId="{17638CC5-0627-48CA-95D8-4B3D7EF432CC}" type="presParOf" srcId="{7F88189F-7FFE-4971-BFD9-2AEE0D9042FF}" destId="{9790A37A-E674-4DFA-B9B6-E2252D572AFC}" srcOrd="5" destOrd="0" presId="urn:microsoft.com/office/officeart/2005/8/layout/list1"/>
    <dgm:cxn modelId="{82B3087D-3B28-4239-841B-F7FE8D63658E}" type="presParOf" srcId="{7F88189F-7FFE-4971-BFD9-2AEE0D9042FF}" destId="{614B239A-E85D-41C1-9D20-477DC36CCB1B}" srcOrd="6" destOrd="0" presId="urn:microsoft.com/office/officeart/2005/8/layout/list1"/>
    <dgm:cxn modelId="{AA838F96-082C-4C14-BE1C-ACA74BC2AA75}" type="presParOf" srcId="{7F88189F-7FFE-4971-BFD9-2AEE0D9042FF}" destId="{6E486CDF-89D8-4EBC-B61B-B73603817150}" srcOrd="7" destOrd="0" presId="urn:microsoft.com/office/officeart/2005/8/layout/list1"/>
    <dgm:cxn modelId="{984D9823-228F-4A8D-82A6-8608D50ACB4F}" type="presParOf" srcId="{7F88189F-7FFE-4971-BFD9-2AEE0D9042FF}" destId="{421460CF-F099-47FB-9FA7-271FB241C039}" srcOrd="8" destOrd="0" presId="urn:microsoft.com/office/officeart/2005/8/layout/list1"/>
    <dgm:cxn modelId="{97D8299B-35DA-4DFA-A28E-E0BDC2439E18}" type="presParOf" srcId="{421460CF-F099-47FB-9FA7-271FB241C039}" destId="{E1C3BA36-6104-498D-976A-4C65FD7C9E80}" srcOrd="0" destOrd="0" presId="urn:microsoft.com/office/officeart/2005/8/layout/list1"/>
    <dgm:cxn modelId="{9B65CD03-72E1-42A0-BB0D-DB167275D944}" type="presParOf" srcId="{421460CF-F099-47FB-9FA7-271FB241C039}" destId="{B8FB67F0-3940-40BB-BA34-F03063040C1D}" srcOrd="1" destOrd="0" presId="urn:microsoft.com/office/officeart/2005/8/layout/list1"/>
    <dgm:cxn modelId="{58A05E36-B295-4BEC-BEF9-40F06F81DFF6}" type="presParOf" srcId="{7F88189F-7FFE-4971-BFD9-2AEE0D9042FF}" destId="{E83D4213-6B72-4F99-A81D-4317D0C53F2C}" srcOrd="9" destOrd="0" presId="urn:microsoft.com/office/officeart/2005/8/layout/list1"/>
    <dgm:cxn modelId="{2B4EED70-3AF8-41C0-864B-39D9F39AB756}" type="presParOf" srcId="{7F88189F-7FFE-4971-BFD9-2AEE0D9042FF}" destId="{60C3EA35-90B0-4ACD-8A0F-4A4D4B391892}" srcOrd="10" destOrd="0" presId="urn:microsoft.com/office/officeart/2005/8/layout/list1"/>
    <dgm:cxn modelId="{A4F99709-73DD-4DD6-877E-CCF8EC6D6483}" type="presParOf" srcId="{7F88189F-7FFE-4971-BFD9-2AEE0D9042FF}" destId="{DD6E653F-2078-4844-847A-581BD1EA25A3}" srcOrd="11" destOrd="0" presId="urn:microsoft.com/office/officeart/2005/8/layout/list1"/>
    <dgm:cxn modelId="{1B7CBCA8-1263-4871-93A8-AF2813C6503E}" type="presParOf" srcId="{7F88189F-7FFE-4971-BFD9-2AEE0D9042FF}" destId="{DE15232B-CB59-4EF5-92E2-817A1CDE919A}" srcOrd="12" destOrd="0" presId="urn:microsoft.com/office/officeart/2005/8/layout/list1"/>
    <dgm:cxn modelId="{D73EB54E-D026-45FF-A3FE-D27168856E4B}" type="presParOf" srcId="{DE15232B-CB59-4EF5-92E2-817A1CDE919A}" destId="{177AC184-C164-40DD-A645-BB96594090C6}" srcOrd="0" destOrd="0" presId="urn:microsoft.com/office/officeart/2005/8/layout/list1"/>
    <dgm:cxn modelId="{FB51C094-7DC4-462F-BFE6-EF12E0B3CA92}" type="presParOf" srcId="{DE15232B-CB59-4EF5-92E2-817A1CDE919A}" destId="{69E530DF-46A5-460B-B2B5-033E30CD8852}" srcOrd="1" destOrd="0" presId="urn:microsoft.com/office/officeart/2005/8/layout/list1"/>
    <dgm:cxn modelId="{D48D7A5E-0F92-44C1-BE1C-65843F7D34AE}" type="presParOf" srcId="{7F88189F-7FFE-4971-BFD9-2AEE0D9042FF}" destId="{67EAAB76-F7A0-4599-970F-4DA04244E285}" srcOrd="13" destOrd="0" presId="urn:microsoft.com/office/officeart/2005/8/layout/list1"/>
    <dgm:cxn modelId="{00DC9AA6-7951-4565-9BB1-E445FA3FDE81}" type="presParOf" srcId="{7F88189F-7FFE-4971-BFD9-2AEE0D9042FF}" destId="{5E7A2554-9D0A-4827-8FBF-DBD943D6324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8FB22E-4F1E-4526-A78C-001040543C37}">
      <dsp:nvSpPr>
        <dsp:cNvPr id="0" name=""/>
        <dsp:cNvSpPr/>
      </dsp:nvSpPr>
      <dsp:spPr>
        <a:xfrm>
          <a:off x="4929" y="321878"/>
          <a:ext cx="1889521" cy="7456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 Nova"/>
            </a:rPr>
            <a:t>Lived Experience of Homelessness Seats</a:t>
          </a:r>
        </a:p>
      </dsp:txBody>
      <dsp:txXfrm>
        <a:off x="4929" y="321878"/>
        <a:ext cx="1889521" cy="745689"/>
      </dsp:txXfrm>
    </dsp:sp>
    <dsp:sp modelId="{A3947FBF-5E6B-4C49-9B4F-676442696C8C}">
      <dsp:nvSpPr>
        <dsp:cNvPr id="0" name=""/>
        <dsp:cNvSpPr/>
      </dsp:nvSpPr>
      <dsp:spPr>
        <a:xfrm>
          <a:off x="4929" y="1067568"/>
          <a:ext cx="1889521" cy="2609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 err="1">
              <a:latin typeface="Arial Nova"/>
            </a:rPr>
            <a:t>Dorsol</a:t>
          </a:r>
          <a:r>
            <a:rPr lang="en-US" sz="1500" b="0" kern="1200" dirty="0">
              <a:latin typeface="Arial Nova"/>
            </a:rPr>
            <a:t> Plants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 err="1">
              <a:latin typeface="Arial Nova"/>
            </a:rPr>
            <a:t>Lonness</a:t>
          </a:r>
          <a:r>
            <a:rPr lang="en-US" sz="1500" b="0" kern="1200" dirty="0">
              <a:latin typeface="Arial Nova"/>
            </a:rPr>
            <a:t> </a:t>
          </a:r>
          <a:r>
            <a:rPr lang="en-US" sz="1500" b="0" kern="1200" dirty="0" err="1">
              <a:latin typeface="Arial Nova"/>
            </a:rPr>
            <a:t>Valenna</a:t>
          </a:r>
          <a:endParaRPr lang="en-US" sz="1500" b="0" kern="1200" dirty="0">
            <a:latin typeface="Arial Nova"/>
          </a:endParaRP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Anthony Campbell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Ruby Tuesday Romero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Zsa </a:t>
          </a:r>
          <a:r>
            <a:rPr lang="en-US" sz="1500" b="0" kern="1200" dirty="0" err="1">
              <a:latin typeface="Arial Nova"/>
            </a:rPr>
            <a:t>Zsa</a:t>
          </a:r>
          <a:r>
            <a:rPr lang="en-US" sz="1500" b="0" kern="1200" dirty="0">
              <a:latin typeface="Arial Nova"/>
            </a:rPr>
            <a:t> Floyd</a:t>
          </a:r>
        </a:p>
      </dsp:txBody>
      <dsp:txXfrm>
        <a:off x="4929" y="1067568"/>
        <a:ext cx="1889521" cy="2609465"/>
      </dsp:txXfrm>
    </dsp:sp>
    <dsp:sp modelId="{0E0A143B-A9E6-4D04-9B49-7CF6F4875537}">
      <dsp:nvSpPr>
        <dsp:cNvPr id="0" name=""/>
        <dsp:cNvSpPr/>
      </dsp:nvSpPr>
      <dsp:spPr>
        <a:xfrm>
          <a:off x="2158984" y="321878"/>
          <a:ext cx="1889521" cy="7456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 Nova"/>
            </a:rPr>
            <a:t>Local Funder of CoC Seats</a:t>
          </a:r>
        </a:p>
      </dsp:txBody>
      <dsp:txXfrm>
        <a:off x="2158984" y="321878"/>
        <a:ext cx="1889521" cy="745689"/>
      </dsp:txXfrm>
    </dsp:sp>
    <dsp:sp modelId="{BC3F5ABA-2913-4DC6-8E43-3A499BC201F9}">
      <dsp:nvSpPr>
        <dsp:cNvPr id="0" name=""/>
        <dsp:cNvSpPr/>
      </dsp:nvSpPr>
      <dsp:spPr>
        <a:xfrm>
          <a:off x="2158984" y="1067568"/>
          <a:ext cx="1889521" cy="2609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Devin Konick-Seese</a:t>
          </a:r>
        </a:p>
      </dsp:txBody>
      <dsp:txXfrm>
        <a:off x="2158984" y="1067568"/>
        <a:ext cx="1889521" cy="2609465"/>
      </dsp:txXfrm>
    </dsp:sp>
    <dsp:sp modelId="{8835DE1E-20E6-4AA9-8692-895D744D1C1D}">
      <dsp:nvSpPr>
        <dsp:cNvPr id="0" name=""/>
        <dsp:cNvSpPr/>
      </dsp:nvSpPr>
      <dsp:spPr>
        <a:xfrm>
          <a:off x="4313039" y="321878"/>
          <a:ext cx="1889521" cy="7456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rial Nova"/>
            </a:rPr>
            <a:t>Homeless Service Provider Seats</a:t>
          </a:r>
        </a:p>
      </dsp:txBody>
      <dsp:txXfrm>
        <a:off x="4313039" y="321878"/>
        <a:ext cx="1889521" cy="745689"/>
      </dsp:txXfrm>
    </dsp:sp>
    <dsp:sp modelId="{9AC632D8-60C8-42FF-8691-FE175C4699B6}">
      <dsp:nvSpPr>
        <dsp:cNvPr id="0" name=""/>
        <dsp:cNvSpPr/>
      </dsp:nvSpPr>
      <dsp:spPr>
        <a:xfrm>
          <a:off x="4313039" y="1067568"/>
          <a:ext cx="1889521" cy="2609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 Nova"/>
            </a:rPr>
            <a:t>Amber Teer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Michael Pickett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 err="1">
              <a:latin typeface="Arial Nova"/>
            </a:rPr>
            <a:t>Liegia</a:t>
          </a:r>
          <a:r>
            <a:rPr lang="en-US" sz="1500" b="0" kern="1200" dirty="0">
              <a:latin typeface="Arial Nova"/>
            </a:rPr>
            <a:t> Holley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Sara Gonzalez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Mercy Wainaina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Jack Harlan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Patrick Arney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Brian Chandler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Nichole Alexander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Tina Brown</a:t>
          </a:r>
        </a:p>
      </dsp:txBody>
      <dsp:txXfrm>
        <a:off x="4313039" y="1067568"/>
        <a:ext cx="1889521" cy="2609465"/>
      </dsp:txXfrm>
    </dsp:sp>
    <dsp:sp modelId="{6E49E6FC-C8BD-4DD2-976A-5F1EF0F7950B}">
      <dsp:nvSpPr>
        <dsp:cNvPr id="0" name=""/>
        <dsp:cNvSpPr/>
      </dsp:nvSpPr>
      <dsp:spPr>
        <a:xfrm>
          <a:off x="6467094" y="321878"/>
          <a:ext cx="1889521" cy="7456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Elected Official Seats:</a:t>
          </a:r>
        </a:p>
      </dsp:txBody>
      <dsp:txXfrm>
        <a:off x="6467094" y="321878"/>
        <a:ext cx="1889521" cy="745689"/>
      </dsp:txXfrm>
    </dsp:sp>
    <dsp:sp modelId="{F6A8C339-C3B7-4AAF-816C-A8987694BF17}">
      <dsp:nvSpPr>
        <dsp:cNvPr id="0" name=""/>
        <dsp:cNvSpPr/>
      </dsp:nvSpPr>
      <dsp:spPr>
        <a:xfrm>
          <a:off x="6467094" y="1067568"/>
          <a:ext cx="1889521" cy="2609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 Nova"/>
            </a:rPr>
            <a:t>Will Remain Open</a:t>
          </a:r>
        </a:p>
      </dsp:txBody>
      <dsp:txXfrm>
        <a:off x="6467094" y="1067568"/>
        <a:ext cx="1889521" cy="2609465"/>
      </dsp:txXfrm>
    </dsp:sp>
    <dsp:sp modelId="{7143D044-6529-4162-BBA1-5CCA5D98A186}">
      <dsp:nvSpPr>
        <dsp:cNvPr id="0" name=""/>
        <dsp:cNvSpPr/>
      </dsp:nvSpPr>
      <dsp:spPr>
        <a:xfrm>
          <a:off x="8621148" y="321878"/>
          <a:ext cx="1889521" cy="7456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Avenir Next LT Pro"/>
            </a:rPr>
            <a:t>Provider/System Specialty Seats:</a:t>
          </a:r>
          <a:endParaRPr lang="en-US" sz="1500" b="1" kern="1200" dirty="0"/>
        </a:p>
      </dsp:txBody>
      <dsp:txXfrm>
        <a:off x="8621148" y="321878"/>
        <a:ext cx="1889521" cy="745689"/>
      </dsp:txXfrm>
    </dsp:sp>
    <dsp:sp modelId="{293D2BF6-A03F-400B-AC93-441DDFCF4174}">
      <dsp:nvSpPr>
        <dsp:cNvPr id="0" name=""/>
        <dsp:cNvSpPr/>
      </dsp:nvSpPr>
      <dsp:spPr>
        <a:xfrm>
          <a:off x="8621148" y="1067568"/>
          <a:ext cx="1889521" cy="26094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Recovery or sober living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Workforce development organization or system</a:t>
          </a:r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b="0" kern="1200" dirty="0">
              <a:latin typeface="Arial Nova"/>
            </a:rPr>
            <a:t>Specialty courts</a:t>
          </a:r>
        </a:p>
      </dsp:txBody>
      <dsp:txXfrm>
        <a:off x="8621148" y="1067568"/>
        <a:ext cx="1889521" cy="26094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21D8D5-9DCB-43B7-974F-62B4ECB1BEB9}">
      <dsp:nvSpPr>
        <dsp:cNvPr id="0" name=""/>
        <dsp:cNvSpPr/>
      </dsp:nvSpPr>
      <dsp:spPr>
        <a:xfrm>
          <a:off x="0" y="273728"/>
          <a:ext cx="10515600" cy="926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>
              <a:solidFill>
                <a:srgbClr val="172B69"/>
              </a:solidFill>
              <a:latin typeface="Arial Nova"/>
            </a:rPr>
            <a:t>Candidates are grouped into three seat types to ensure balanced representation on the board.</a:t>
          </a:r>
          <a:endParaRPr lang="en-US" sz="1400" kern="1200">
            <a:latin typeface="Arial Nova"/>
          </a:endParaRPr>
        </a:p>
        <a:p>
          <a:pPr marL="228600" lvl="2" indent="-114300" algn="l" defTabSz="622300" rtl="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solidFill>
                <a:srgbClr val="172B69"/>
              </a:solidFill>
              <a:latin typeface="Arial Nova"/>
            </a:rPr>
            <a:t>Specialty seat representation will be noted for each candidate in the homelessness service provider seats.</a:t>
          </a:r>
        </a:p>
      </dsp:txBody>
      <dsp:txXfrm>
        <a:off x="0" y="273728"/>
        <a:ext cx="10515600" cy="926100"/>
      </dsp:txXfrm>
    </dsp:sp>
    <dsp:sp modelId="{13292108-211E-4B23-AD57-64E42C8CFF4C}">
      <dsp:nvSpPr>
        <dsp:cNvPr id="0" name=""/>
        <dsp:cNvSpPr/>
      </dsp:nvSpPr>
      <dsp:spPr>
        <a:xfrm>
          <a:off x="525780" y="67088"/>
          <a:ext cx="73609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 rtl="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bg1"/>
              </a:solidFill>
              <a:latin typeface="Arial Nova"/>
            </a:rPr>
            <a:t>Three Distinct Seat Types</a:t>
          </a:r>
          <a:endParaRPr lang="en-US" sz="1400" kern="1200">
            <a:solidFill>
              <a:schemeClr val="bg1"/>
            </a:solidFill>
            <a:latin typeface="Arial Nova"/>
          </a:endParaRPr>
        </a:p>
      </dsp:txBody>
      <dsp:txXfrm>
        <a:off x="545955" y="87263"/>
        <a:ext cx="7320570" cy="372930"/>
      </dsp:txXfrm>
    </dsp:sp>
    <dsp:sp modelId="{CE629FD8-9A4F-481E-83C6-7E77017F5DD7}">
      <dsp:nvSpPr>
        <dsp:cNvPr id="0" name=""/>
        <dsp:cNvSpPr/>
      </dsp:nvSpPr>
      <dsp:spPr>
        <a:xfrm>
          <a:off x="0" y="1482068"/>
          <a:ext cx="10515600" cy="628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>
              <a:solidFill>
                <a:srgbClr val="172B69"/>
              </a:solidFill>
              <a:latin typeface="Arial Nova"/>
            </a:rPr>
            <a:t>The highest vote-getter in each seat type automatically advances to the next election phase.</a:t>
          </a:r>
          <a:endParaRPr lang="en-US" sz="1400" kern="1200">
            <a:latin typeface="Arial Nova"/>
          </a:endParaRPr>
        </a:p>
      </dsp:txBody>
      <dsp:txXfrm>
        <a:off x="0" y="1482068"/>
        <a:ext cx="10515600" cy="628425"/>
      </dsp:txXfrm>
    </dsp:sp>
    <dsp:sp modelId="{6D89E9A8-C7A4-4F22-BDF0-C238814FE029}">
      <dsp:nvSpPr>
        <dsp:cNvPr id="0" name=""/>
        <dsp:cNvSpPr/>
      </dsp:nvSpPr>
      <dsp:spPr>
        <a:xfrm>
          <a:off x="525780" y="1275428"/>
          <a:ext cx="73609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bg1"/>
              </a:solidFill>
              <a:latin typeface="Arial Nova"/>
            </a:rPr>
            <a:t>Top Candidate Advancement</a:t>
          </a:r>
          <a:endParaRPr lang="en-US" sz="1400" kern="1200">
            <a:solidFill>
              <a:schemeClr val="bg1"/>
            </a:solidFill>
            <a:latin typeface="Arial Nova"/>
          </a:endParaRPr>
        </a:p>
      </dsp:txBody>
      <dsp:txXfrm>
        <a:off x="545955" y="1295603"/>
        <a:ext cx="7320570" cy="372930"/>
      </dsp:txXfrm>
    </dsp:sp>
    <dsp:sp modelId="{99D3DF1A-6904-442B-A082-B1D6B7B85B01}">
      <dsp:nvSpPr>
        <dsp:cNvPr id="0" name=""/>
        <dsp:cNvSpPr/>
      </dsp:nvSpPr>
      <dsp:spPr>
        <a:xfrm>
          <a:off x="0" y="2392734"/>
          <a:ext cx="10515600" cy="628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>
              <a:solidFill>
                <a:srgbClr val="172B69"/>
              </a:solidFill>
              <a:latin typeface="Arial Nova"/>
            </a:rPr>
            <a:t>This process ensures clarity by guaranteeing each seat type is represented by a top candidate.</a:t>
          </a:r>
          <a:endParaRPr lang="en-US" sz="1400" kern="1200">
            <a:latin typeface="Arial Nova"/>
          </a:endParaRPr>
        </a:p>
      </dsp:txBody>
      <dsp:txXfrm>
        <a:off x="0" y="2392734"/>
        <a:ext cx="10515600" cy="628425"/>
      </dsp:txXfrm>
    </dsp:sp>
    <dsp:sp modelId="{9E64B69B-26EB-4F91-BD70-346F16C0BF2C}">
      <dsp:nvSpPr>
        <dsp:cNvPr id="0" name=""/>
        <dsp:cNvSpPr/>
      </dsp:nvSpPr>
      <dsp:spPr>
        <a:xfrm>
          <a:off x="525780" y="2186093"/>
          <a:ext cx="73609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bg1"/>
              </a:solidFill>
              <a:latin typeface="Arial Nova"/>
            </a:rPr>
            <a:t>Clarity in Selection</a:t>
          </a:r>
          <a:endParaRPr lang="en-US" sz="1400" kern="1200">
            <a:solidFill>
              <a:schemeClr val="bg1"/>
            </a:solidFill>
            <a:latin typeface="Arial Nova"/>
          </a:endParaRPr>
        </a:p>
      </dsp:txBody>
      <dsp:txXfrm>
        <a:off x="545955" y="2206268"/>
        <a:ext cx="7320570" cy="372930"/>
      </dsp:txXfrm>
    </dsp:sp>
    <dsp:sp modelId="{02351610-64FE-47AE-9AC8-67722C26E92E}">
      <dsp:nvSpPr>
        <dsp:cNvPr id="0" name=""/>
        <dsp:cNvSpPr/>
      </dsp:nvSpPr>
      <dsp:spPr>
        <a:xfrm>
          <a:off x="0" y="3303399"/>
          <a:ext cx="10515600" cy="628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291592" rIns="81612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>
              <a:solidFill>
                <a:srgbClr val="172B69"/>
              </a:solidFill>
              <a:latin typeface="Arial Nova"/>
            </a:rPr>
            <a:t>Initial advancement confirms selections before broader ranking or comparisons across seat types occur.</a:t>
          </a:r>
          <a:endParaRPr lang="en-US" sz="1400" kern="1200"/>
        </a:p>
      </dsp:txBody>
      <dsp:txXfrm>
        <a:off x="0" y="3303399"/>
        <a:ext cx="10515600" cy="628425"/>
      </dsp:txXfrm>
    </dsp:sp>
    <dsp:sp modelId="{C9ECBF60-0E5E-4B3F-BD81-4A5A1518864E}">
      <dsp:nvSpPr>
        <dsp:cNvPr id="0" name=""/>
        <dsp:cNvSpPr/>
      </dsp:nvSpPr>
      <dsp:spPr>
        <a:xfrm>
          <a:off x="525780" y="3096758"/>
          <a:ext cx="73609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2230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solidFill>
                <a:schemeClr val="bg1"/>
              </a:solidFill>
              <a:latin typeface="Arial Nova"/>
            </a:rPr>
            <a:t>Foundational Step in Election</a:t>
          </a:r>
          <a:endParaRPr lang="en-US" sz="1400" kern="1200">
            <a:solidFill>
              <a:schemeClr val="bg1"/>
            </a:solidFill>
            <a:latin typeface="Arial Nova"/>
          </a:endParaRPr>
        </a:p>
      </dsp:txBody>
      <dsp:txXfrm>
        <a:off x="545955" y="3116933"/>
        <a:ext cx="7320570" cy="3729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57B9E-E904-41F7-B25A-301419D8D4FB}">
      <dsp:nvSpPr>
        <dsp:cNvPr id="0" name=""/>
        <dsp:cNvSpPr/>
      </dsp:nvSpPr>
      <dsp:spPr>
        <a:xfrm>
          <a:off x="0" y="309931"/>
          <a:ext cx="10515600" cy="6733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172B69"/>
              </a:solidFill>
              <a:latin typeface="Arial Nova"/>
            </a:rPr>
            <a:t>Top candidates from each seat type are selected first to </a:t>
          </a:r>
          <a:r>
            <a:rPr lang="en-US" sz="1500" kern="1200">
              <a:solidFill>
                <a:srgbClr val="172B69"/>
              </a:solidFill>
              <a:latin typeface="Arial Nova"/>
            </a:rPr>
            <a:t>ensure balanced</a:t>
          </a:r>
          <a:r>
            <a:rPr lang="en-US" sz="1500" kern="1200" dirty="0">
              <a:solidFill>
                <a:srgbClr val="172B69"/>
              </a:solidFill>
              <a:latin typeface="Arial Nova"/>
            </a:rPr>
            <a:t> representation on the board.</a:t>
          </a:r>
          <a:endParaRPr lang="en-US" sz="1500" kern="1200" dirty="0">
            <a:latin typeface="Arial Nova"/>
          </a:endParaRPr>
        </a:p>
      </dsp:txBody>
      <dsp:txXfrm>
        <a:off x="0" y="309931"/>
        <a:ext cx="10515600" cy="673312"/>
      </dsp:txXfrm>
    </dsp:sp>
    <dsp:sp modelId="{55B2D523-DA2A-44BD-BA83-DF292A2711A1}">
      <dsp:nvSpPr>
        <dsp:cNvPr id="0" name=""/>
        <dsp:cNvSpPr/>
      </dsp:nvSpPr>
      <dsp:spPr>
        <a:xfrm>
          <a:off x="525780" y="88531"/>
          <a:ext cx="73609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 rtl="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bg1"/>
              </a:solidFill>
              <a:latin typeface="Arial Nova"/>
            </a:rPr>
            <a:t>Initial Candidate Selection</a:t>
          </a:r>
          <a:endParaRPr lang="en-US" sz="1500" kern="1200">
            <a:solidFill>
              <a:schemeClr val="bg1"/>
            </a:solidFill>
            <a:latin typeface="Arial Nova"/>
          </a:endParaRPr>
        </a:p>
      </dsp:txBody>
      <dsp:txXfrm>
        <a:off x="547396" y="110147"/>
        <a:ext cx="7317688" cy="399568"/>
      </dsp:txXfrm>
    </dsp:sp>
    <dsp:sp modelId="{614B239A-E85D-41C1-9D20-477DC36CCB1B}">
      <dsp:nvSpPr>
        <dsp:cNvPr id="0" name=""/>
        <dsp:cNvSpPr/>
      </dsp:nvSpPr>
      <dsp:spPr>
        <a:xfrm>
          <a:off x="0" y="1285644"/>
          <a:ext cx="10515600" cy="6733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172B69"/>
              </a:solidFill>
              <a:latin typeface="Arial Nova"/>
            </a:rPr>
            <a:t>All remaining candidates are ranked by total votes regardless of </a:t>
          </a:r>
          <a:r>
            <a:rPr lang="en-US" sz="1500" kern="1200">
              <a:solidFill>
                <a:srgbClr val="172B69"/>
              </a:solidFill>
              <a:latin typeface="Arial Nova"/>
            </a:rPr>
            <a:t>seat type</a:t>
          </a:r>
          <a:r>
            <a:rPr lang="en-US" sz="1500" kern="1200" dirty="0">
              <a:solidFill>
                <a:srgbClr val="172B69"/>
              </a:solidFill>
              <a:latin typeface="Arial Nova"/>
            </a:rPr>
            <a:t> to fill remaining seats.</a:t>
          </a:r>
          <a:endParaRPr lang="en-US" sz="1500" kern="1200" dirty="0">
            <a:latin typeface="Arial Nova"/>
          </a:endParaRPr>
        </a:p>
      </dsp:txBody>
      <dsp:txXfrm>
        <a:off x="0" y="1285644"/>
        <a:ext cx="10515600" cy="673312"/>
      </dsp:txXfrm>
    </dsp:sp>
    <dsp:sp modelId="{DBC7764D-7337-425C-B857-4CF3CFB2CF4F}">
      <dsp:nvSpPr>
        <dsp:cNvPr id="0" name=""/>
        <dsp:cNvSpPr/>
      </dsp:nvSpPr>
      <dsp:spPr>
        <a:xfrm>
          <a:off x="525780" y="1064244"/>
          <a:ext cx="73609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bg1"/>
              </a:solidFill>
              <a:latin typeface="Arial Nova"/>
            </a:rPr>
            <a:t>Ranking Remaining Candidates</a:t>
          </a:r>
          <a:endParaRPr lang="en-US" sz="1500" kern="1200">
            <a:solidFill>
              <a:schemeClr val="bg1"/>
            </a:solidFill>
            <a:latin typeface="Arial Nova"/>
          </a:endParaRPr>
        </a:p>
      </dsp:txBody>
      <dsp:txXfrm>
        <a:off x="547396" y="1085860"/>
        <a:ext cx="7317688" cy="399568"/>
      </dsp:txXfrm>
    </dsp:sp>
    <dsp:sp modelId="{60C3EA35-90B0-4ACD-8A0F-4A4D4B391892}">
      <dsp:nvSpPr>
        <dsp:cNvPr id="0" name=""/>
        <dsp:cNvSpPr/>
      </dsp:nvSpPr>
      <dsp:spPr>
        <a:xfrm>
          <a:off x="0" y="2261356"/>
          <a:ext cx="10515600" cy="6733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172B69"/>
              </a:solidFill>
              <a:latin typeface="Arial Nova"/>
            </a:rPr>
            <a:t>Maximum of seven seats limits the board size, ensuring voter support influences final </a:t>
          </a:r>
          <a:r>
            <a:rPr lang="en-US" sz="1500" kern="1200">
              <a:solidFill>
                <a:srgbClr val="172B69"/>
              </a:solidFill>
              <a:latin typeface="Arial Nova"/>
            </a:rPr>
            <a:t>composition fairly</a:t>
          </a:r>
          <a:r>
            <a:rPr lang="en-US" sz="1500" kern="1200" dirty="0">
              <a:solidFill>
                <a:srgbClr val="172B69"/>
              </a:solidFill>
              <a:latin typeface="Arial Nova"/>
            </a:rPr>
            <a:t>.</a:t>
          </a:r>
          <a:endParaRPr lang="en-US" sz="1500" kern="1200" dirty="0">
            <a:latin typeface="Arial Nova"/>
          </a:endParaRPr>
        </a:p>
      </dsp:txBody>
      <dsp:txXfrm>
        <a:off x="0" y="2261356"/>
        <a:ext cx="10515600" cy="673312"/>
      </dsp:txXfrm>
    </dsp:sp>
    <dsp:sp modelId="{B8FB67F0-3940-40BB-BA34-F03063040C1D}">
      <dsp:nvSpPr>
        <dsp:cNvPr id="0" name=""/>
        <dsp:cNvSpPr/>
      </dsp:nvSpPr>
      <dsp:spPr>
        <a:xfrm>
          <a:off x="525780" y="2039956"/>
          <a:ext cx="73609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bg1"/>
              </a:solidFill>
              <a:latin typeface="Arial Nova"/>
            </a:rPr>
            <a:t>Limited Seats and Fairness</a:t>
          </a:r>
          <a:endParaRPr lang="en-US" sz="1500" kern="1200">
            <a:solidFill>
              <a:schemeClr val="bg1"/>
            </a:solidFill>
            <a:latin typeface="Arial Nova"/>
          </a:endParaRPr>
        </a:p>
      </dsp:txBody>
      <dsp:txXfrm>
        <a:off x="547396" y="2061572"/>
        <a:ext cx="7317688" cy="399568"/>
      </dsp:txXfrm>
    </dsp:sp>
    <dsp:sp modelId="{5E7A2554-9D0A-4827-8FBF-DBD943D63249}">
      <dsp:nvSpPr>
        <dsp:cNvPr id="0" name=""/>
        <dsp:cNvSpPr/>
      </dsp:nvSpPr>
      <dsp:spPr>
        <a:xfrm>
          <a:off x="0" y="3237069"/>
          <a:ext cx="10515600" cy="6733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 rtl="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solidFill>
                <a:srgbClr val="172B69"/>
              </a:solidFill>
              <a:latin typeface="Arial Nova"/>
            </a:rPr>
            <a:t>Small vote differences can determine seat allocation, highlighting the impact of every individual vote</a:t>
          </a:r>
          <a:endParaRPr lang="en-US" sz="1500" kern="1200" dirty="0"/>
        </a:p>
      </dsp:txBody>
      <dsp:txXfrm>
        <a:off x="0" y="3237069"/>
        <a:ext cx="10515600" cy="673312"/>
      </dsp:txXfrm>
    </dsp:sp>
    <dsp:sp modelId="{69E530DF-46A5-460B-B2B5-033E30CD8852}">
      <dsp:nvSpPr>
        <dsp:cNvPr id="0" name=""/>
        <dsp:cNvSpPr/>
      </dsp:nvSpPr>
      <dsp:spPr>
        <a:xfrm>
          <a:off x="525780" y="3015669"/>
          <a:ext cx="736092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12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bg1"/>
              </a:solidFill>
              <a:latin typeface="Arial Nova"/>
            </a:rPr>
            <a:t>Importance of Every Vote</a:t>
          </a:r>
          <a:endParaRPr lang="en-US" sz="1500" kern="1200">
            <a:solidFill>
              <a:schemeClr val="bg1"/>
            </a:solidFill>
            <a:latin typeface="Arial Nova"/>
          </a:endParaRPr>
        </a:p>
      </dsp:txBody>
      <dsp:txXfrm>
        <a:off x="547396" y="3037285"/>
        <a:ext cx="7317688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71F62-1F40-4017-A0F4-139029A1E26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D6BF0-A8F1-4611-BC6B-6F430D215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1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95536E7B-2DA8-83D5-31B5-F503551D80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118" y="765981"/>
            <a:ext cx="4517764" cy="1232801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594012" y="6380911"/>
            <a:ext cx="1338532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kcrha.org</a:t>
            </a:r>
          </a:p>
        </p:txBody>
      </p:sp>
    </p:spTree>
    <p:extLst>
      <p:ext uri="{BB962C8B-B14F-4D97-AF65-F5344CB8AC3E}">
        <p14:creationId xmlns:p14="http://schemas.microsoft.com/office/powerpoint/2010/main" val="230040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and blue screen&#10;&#10;Description automatically generated">
            <a:extLst>
              <a:ext uri="{FF2B5EF4-FFF2-40B4-BE49-F238E27FC236}">
                <a16:creationId xmlns:a16="http://schemas.microsoft.com/office/drawing/2014/main" id="{D97312C8-E815-D035-FF95-D9BDCBADD79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41CE36-7C07-DBDC-BEF3-5CAAA3637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1B6B-0C5A-2D66-7379-C9CD2BF01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2342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3AE1F-20ED-7C88-467E-493BBAC6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0AE3E-91E6-6D23-29EB-4A812CCD5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3062B-5BA4-DB55-4E1A-614769A9E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4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C8332-300A-18B0-1A5E-97C842DE4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22"/>
            <a:ext cx="10515600" cy="78516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68B70-4B13-7797-853B-EFF162E08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99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9EC33-4A19-EF1B-B01D-FEA61D4ED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99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C36FB-DFF4-A495-91F5-3C63DEEE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16324" y="6356350"/>
            <a:ext cx="2365075" cy="365125"/>
          </a:xfrm>
        </p:spPr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F200C-A2DC-2EC5-9A52-F52450FA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EB506-3AEC-08D9-B27F-F17A3C00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and blue screen&#10;&#10;Description automatically generated">
            <a:extLst>
              <a:ext uri="{FF2B5EF4-FFF2-40B4-BE49-F238E27FC236}">
                <a16:creationId xmlns:a16="http://schemas.microsoft.com/office/drawing/2014/main" id="{EDA2E4DA-C7CD-8DEE-458F-69778C6E0C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3265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and blue screen&#10;&#10;Description automatically generated">
            <a:extLst>
              <a:ext uri="{FF2B5EF4-FFF2-40B4-BE49-F238E27FC236}">
                <a16:creationId xmlns:a16="http://schemas.microsoft.com/office/drawing/2014/main" id="{70E5BCDE-2813-9306-4B46-B6C8C14D424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C3D32B-3567-7720-279F-F779C56D0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5"/>
            <a:ext cx="10515600" cy="823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01AFD-92AD-08D4-7A76-D71ECA552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D28B7-A078-D0E6-500C-173437B0A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7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F68B9-06D7-B5AD-8927-778BF24298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71671A-8BFF-95CD-9DC0-BECEE3C2A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7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91435-DB21-CED8-0FBC-1374C4FA8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8D3A3F-1412-D3C3-5281-88808390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8BFCDC-F067-BC17-066F-BB2384C0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28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and blue screen&#10;&#10;Description automatically generated">
            <a:extLst>
              <a:ext uri="{FF2B5EF4-FFF2-40B4-BE49-F238E27FC236}">
                <a16:creationId xmlns:a16="http://schemas.microsoft.com/office/drawing/2014/main" id="{CA3DFF16-F1ED-70AF-5B00-02702A0412C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95742F-B5DF-F12B-1E63-E008052DA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22"/>
            <a:ext cx="10515600" cy="78516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3BAD33-1733-010A-F040-2F3EE9D8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D9609-C71A-4B7A-B62E-7369790F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1776A-8B49-4AE7-4A07-D2339A27D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74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and blue screen&#10;&#10;Description automatically generated">
            <a:extLst>
              <a:ext uri="{FF2B5EF4-FFF2-40B4-BE49-F238E27FC236}">
                <a16:creationId xmlns:a16="http://schemas.microsoft.com/office/drawing/2014/main" id="{C0C2C9AA-7EAE-D944-B315-89ED3C52D1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803488-8D5B-917B-725A-CBD691E19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1050A-FFDE-444B-2681-0BC3E3F90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1543-D270-CE76-0B2B-C70CB93F9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41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and blue screen&#10;&#10;Description automatically generated">
            <a:extLst>
              <a:ext uri="{FF2B5EF4-FFF2-40B4-BE49-F238E27FC236}">
                <a16:creationId xmlns:a16="http://schemas.microsoft.com/office/drawing/2014/main" id="{F1FA3983-9FD9-BB8B-E51E-93D1AA904F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C01495-7109-AF72-8D3F-4DC0CDFDA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05522"/>
            <a:ext cx="3932237" cy="11518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75B41-9E3D-28D1-A6EB-1F79B91D3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05523"/>
            <a:ext cx="6172200" cy="4955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03CC8-9A86-A189-33B0-78DF18A6E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036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54DB4E-DE5C-C11B-DD94-5260B01B1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43DB3-934C-F277-7554-922A4EDEC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10537-857C-6967-9D2E-D44BCB83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33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and blue screen&#10;&#10;Description automatically generated">
            <a:extLst>
              <a:ext uri="{FF2B5EF4-FFF2-40B4-BE49-F238E27FC236}">
                <a16:creationId xmlns:a16="http://schemas.microsoft.com/office/drawing/2014/main" id="{650884A9-46EE-2958-1605-A4AD799B79C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C1CA1-B454-FB64-14CE-23D81193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05522"/>
            <a:ext cx="3932237" cy="11518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666AC-64EA-8A12-A0E6-3C955A7B0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05523"/>
            <a:ext cx="6172200" cy="49555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A04C0-FDCF-2474-B551-D5AF93677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036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063F1-F1BD-2705-EC2E-95E79215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CA75D-03FD-DE6E-8E34-77E11F30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3C69C-C10B-3DE1-4219-3E905450A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1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hank You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3999" y="1893120"/>
            <a:ext cx="9144000" cy="106536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456" y="3429000"/>
            <a:ext cx="9882020" cy="436324"/>
          </a:xfrm>
        </p:spPr>
        <p:txBody>
          <a:bodyPr>
            <a:noAutofit/>
          </a:bodyPr>
          <a:lstStyle>
            <a:lvl1pPr marL="0" indent="0" algn="ctr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Stay up to date by following us on social media and subscribing to emails.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788379" y="6351868"/>
            <a:ext cx="2615242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045" y="615245"/>
            <a:ext cx="2969909" cy="810424"/>
          </a:xfrm>
          <a:prstGeom prst="rect">
            <a:avLst/>
          </a:prstGeom>
        </p:spPr>
      </p:pic>
      <p:pic>
        <p:nvPicPr>
          <p:cNvPr id="12" name="Picture 11" descr="A qr code on a black background&#10;&#10;AI-generated content may be incorrect.">
            <a:extLst>
              <a:ext uri="{FF2B5EF4-FFF2-40B4-BE49-F238E27FC236}">
                <a16:creationId xmlns:a16="http://schemas.microsoft.com/office/drawing/2014/main" id="{D841965D-3A32-4756-1180-E663115790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317302" y="6356350"/>
            <a:ext cx="2615242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06" y="763437"/>
            <a:ext cx="4069588" cy="11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1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855F-87D3-88D1-47DD-8AA81DA0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9B7DE-1A84-3769-1AC2-95FF0D05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812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98036-BB81-1858-5184-2A89530E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ack and blue screen&#10;&#10;Description automatically generated">
            <a:extLst>
              <a:ext uri="{FF2B5EF4-FFF2-40B4-BE49-F238E27FC236}">
                <a16:creationId xmlns:a16="http://schemas.microsoft.com/office/drawing/2014/main" id="{94582F1E-0E84-EE42-09B7-F463A1931E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9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5" name="Picture 14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93C0BDF0-4DDA-7CEB-0D90-294F4C8CE3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68" y="615245"/>
            <a:ext cx="10522998" cy="59191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3999" y="1893120"/>
            <a:ext cx="9144000" cy="106536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456" y="3429000"/>
            <a:ext cx="9882020" cy="436324"/>
          </a:xfrm>
        </p:spPr>
        <p:txBody>
          <a:bodyPr>
            <a:noAutofit/>
          </a:bodyPr>
          <a:lstStyle>
            <a:lvl1pPr marL="0" indent="0" algn="ctr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Stay up to date by following us on social media and subscribing to emails.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788379" y="6351868"/>
            <a:ext cx="2615242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045" y="615245"/>
            <a:ext cx="2969909" cy="81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2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and green screen&#10;&#10;Description automatically generated">
            <a:extLst>
              <a:ext uri="{FF2B5EF4-FFF2-40B4-BE49-F238E27FC236}">
                <a16:creationId xmlns:a16="http://schemas.microsoft.com/office/drawing/2014/main" id="{D0AF358C-64CE-068F-64BA-F0E34B85AB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41CE36-7C07-DBDC-BEF3-5CAAA3637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1B6B-0C5A-2D66-7379-C9CD2BF01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2342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3AE1F-20ED-7C88-467E-493BBAC6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0AE3E-91E6-6D23-29EB-4A812CCD5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3062B-5BA4-DB55-4E1A-614769A9E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31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and green screen&#10;&#10;Description automatically generated">
            <a:extLst>
              <a:ext uri="{FF2B5EF4-FFF2-40B4-BE49-F238E27FC236}">
                <a16:creationId xmlns:a16="http://schemas.microsoft.com/office/drawing/2014/main" id="{24382860-18F5-22C8-3ABC-A9CB5468F2B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4C8332-300A-18B0-1A5E-97C842DE4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22"/>
            <a:ext cx="10515600" cy="78516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68B70-4B13-7797-853B-EFF162E08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99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9EC33-4A19-EF1B-B01D-FEA61D4ED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99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C36FB-DFF4-A495-91F5-3C63DEEE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16324" y="6356350"/>
            <a:ext cx="2365075" cy="365125"/>
          </a:xfrm>
        </p:spPr>
        <p:txBody>
          <a:bodyPr/>
          <a:lstStyle/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F200C-A2DC-2EC5-9A52-F52450FA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EB506-3AEC-08D9-B27F-F17A3C00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64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95536E7B-2DA8-83D5-31B5-F503551D80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118" y="765981"/>
            <a:ext cx="4517764" cy="1232801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594012" y="6380911"/>
            <a:ext cx="1338532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kcrha.org</a:t>
            </a:r>
          </a:p>
        </p:txBody>
      </p:sp>
    </p:spTree>
    <p:extLst>
      <p:ext uri="{BB962C8B-B14F-4D97-AF65-F5344CB8AC3E}">
        <p14:creationId xmlns:p14="http://schemas.microsoft.com/office/powerpoint/2010/main" val="53715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317302" y="6356350"/>
            <a:ext cx="2615242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06" y="763437"/>
            <a:ext cx="4069588" cy="11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3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blue screen&#10;&#10;Description automatically generated">
            <a:extLst>
              <a:ext uri="{FF2B5EF4-FFF2-40B4-BE49-F238E27FC236}">
                <a16:creationId xmlns:a16="http://schemas.microsoft.com/office/drawing/2014/main" id="{950EA86D-6E2E-EADD-6765-324CED95B4C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D5855F-87D3-88D1-47DD-8AA81DA0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9B7DE-1A84-3769-1AC2-95FF0D05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812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98036-BB81-1858-5184-2A89530E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63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BC309-35CD-725C-3975-1E1AD829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32EE5-36B2-B09E-8C06-4B05C36C6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EF069-CAE1-AE99-774D-50CD98C3C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9456" y="6356350"/>
            <a:ext cx="2321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28478-DB04-507C-FD07-1462A130F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AEB31-B7AA-344A-4D41-6BBB65562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9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74" r:id="rId4"/>
    <p:sldLayoutId id="2147483677" r:id="rId5"/>
    <p:sldLayoutId id="214748367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BC309-35CD-725C-3975-1E1AD829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32EE5-36B2-B09E-8C06-4B05C36C6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EF069-CAE1-AE99-774D-50CD98C3C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9456" y="6356350"/>
            <a:ext cx="2321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E705-01AE-411E-93D5-69F27B73EF5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28478-DB04-507C-FD07-1462A130F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AEB31-B7AA-344A-4D41-6BBB65562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0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BDFB-76DC-36D4-9937-85D71823D3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Selection Committee </a:t>
            </a:r>
            <a:r>
              <a:rPr lang="en-US"/>
              <a:t>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F8E4E-E277-73EC-4A16-A808A0021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157668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/>
              <a:t>June 3, 2026</a:t>
            </a:r>
          </a:p>
          <a:p>
            <a:r>
              <a:rPr lang="en-US"/>
              <a:t>Amaiya Leonor</a:t>
            </a:r>
          </a:p>
          <a:p>
            <a:r>
              <a:rPr lang="en-US"/>
              <a:t>Tamara Bauman</a:t>
            </a:r>
            <a:endParaRPr lang="en-US" dirty="0"/>
          </a:p>
          <a:p>
            <a:r>
              <a:rPr lang="en-US"/>
              <a:t>Victor Loo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01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6CF4-E8D9-0F87-6970-73396E800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CoC Board Final Nominees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EE2E4E-5B54-392E-49ED-EBC748CFE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118555"/>
              </p:ext>
            </p:extLst>
          </p:nvPr>
        </p:nvGraphicFramePr>
        <p:xfrm>
          <a:off x="838200" y="1825625"/>
          <a:ext cx="10515600" cy="399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746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9EE7-923F-D011-BCAB-C129F3F2C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venir Next LT Pro"/>
              </a:rPr>
              <a:t>Voting Thresholds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21A32-46A2-D6DD-0D34-9BDC42BE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9208"/>
            <a:ext cx="10515600" cy="449554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A candidate must receive ≥60% YES votes of votes cast to be </a:t>
            </a:r>
            <a:r>
              <a:rPr lang="en-US">
                <a:ea typeface="+mn-lt"/>
                <a:cs typeface="+mn-lt"/>
              </a:rPr>
              <a:t>confirmed.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ea typeface="+mn-lt"/>
                <a:cs typeface="+mn-lt"/>
              </a:rPr>
              <a:t>For seats with more candidates than seats, the candidate with the highest percent over 60% will be confirmed.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Arial Nova"/>
                <a:cs typeface="Segoe UI"/>
              </a:rPr>
              <a:t>Confirmations will be limited to not exceed 7 new board members, </a:t>
            </a:r>
            <a:r>
              <a:rPr lang="en-US">
                <a:latin typeface="Arial Nova"/>
                <a:cs typeface="Segoe UI"/>
              </a:rPr>
              <a:t>preserving a law enforcement and publicly elected official seat.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Arial Nova"/>
                <a:cs typeface="Segoe UI"/>
              </a:rPr>
              <a:t>The board may </a:t>
            </a:r>
            <a:r>
              <a:rPr lang="en-US" dirty="0">
                <a:latin typeface="Arial Nova"/>
                <a:cs typeface="Segoe UI"/>
              </a:rPr>
              <a:t>remain smaller if not enough candidates achieve at least 60% approval.</a:t>
            </a:r>
            <a:endParaRPr lang="en-US">
              <a:latin typeface="Arial Nova"/>
            </a:endParaRPr>
          </a:p>
          <a:p>
            <a:pPr lvl="2">
              <a:buFont typeface="Courier New" panose="020B0604020202020204" pitchFamily="34" charset="0"/>
              <a:buChar char="o"/>
            </a:pPr>
            <a:endParaRPr lang="en-US" dirty="0">
              <a:cs typeface="Segoe UI"/>
            </a:endParaRPr>
          </a:p>
          <a:p>
            <a:pPr lvl="2">
              <a:buFont typeface="Courier New" panose="020B0604020202020204" pitchFamily="34" charset="0"/>
              <a:buChar char="o"/>
            </a:pPr>
            <a:endParaRPr lang="en-US" dirty="0"/>
          </a:p>
          <a:p>
            <a:pPr lvl="2">
              <a:buFont typeface="Courier New" panose="020B0604020202020204" pitchFamily="34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3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7011E-DEBE-0B5E-8DE9-2BCBDE3D3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latin typeface="Avenir Next LT Pro"/>
              </a:rPr>
              <a:t>Seat Type and Candidate Advancement</a:t>
            </a:r>
            <a:endParaRPr lang="en-US" sz="4000" b="0">
              <a:solidFill>
                <a:srgbClr val="000000"/>
              </a:solidFill>
              <a:latin typeface="Avenir Next LT Pro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F14521-2797-AFC0-A5D8-BEE37786ED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848117"/>
              </p:ext>
            </p:extLst>
          </p:nvPr>
        </p:nvGraphicFramePr>
        <p:xfrm>
          <a:off x="838200" y="1825625"/>
          <a:ext cx="10515600" cy="399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606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CB03-2788-EA05-D383-A93C7EE3E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>
                <a:solidFill>
                  <a:srgbClr val="1B8477"/>
                </a:solidFill>
                <a:latin typeface="Avenir Next LT Pro"/>
              </a:rPr>
              <a:t>Filling Remaining Seats and Candidate Limits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8AC47E5-5FA1-E34F-ECF0-45D2101E13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370692"/>
              </p:ext>
            </p:extLst>
          </p:nvPr>
        </p:nvGraphicFramePr>
        <p:xfrm>
          <a:off x="838200" y="1825625"/>
          <a:ext cx="10515600" cy="399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1977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7CC498-B1A6-B99B-3C30-C264730C1E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60BB6DA-A0A8-3653-A038-2B3DFB7412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0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00785D-3D0A-AC26-5B64-B18BAA508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41F836-46E7-3559-B1DA-44CD71F35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en-US" dirty="0"/>
              <a:t>Selection Committee: Role and Review Process</a:t>
            </a:r>
          </a:p>
          <a:p>
            <a:r>
              <a:rPr lang="en-US" dirty="0"/>
              <a:t>Recommended </a:t>
            </a:r>
            <a:r>
              <a:rPr lang="en-US"/>
              <a:t>Candidates</a:t>
            </a:r>
            <a:endParaRPr lang="en-US" dirty="0"/>
          </a:p>
          <a:p>
            <a:r>
              <a:rPr lang="en-US"/>
              <a:t>Voting Process Overview</a:t>
            </a:r>
          </a:p>
        </p:txBody>
      </p:sp>
    </p:spTree>
    <p:extLst>
      <p:ext uri="{BB962C8B-B14F-4D97-AF65-F5344CB8AC3E}">
        <p14:creationId xmlns:p14="http://schemas.microsoft.com/office/powerpoint/2010/main" val="403499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1DA6-3675-18CE-8EE5-5F593C8E0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>
                <a:latin typeface="Avenir Next LT Pro"/>
              </a:rPr>
              <a:t>Selection Process</a:t>
            </a:r>
            <a:endParaRPr lang="en-US" b="0">
              <a:latin typeface="Avenir Next LT Pro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741B5-25E8-6AC2-EB66-EABC08D336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>
                <a:ea typeface="+mn-lt"/>
                <a:cs typeface="+mn-lt"/>
              </a:rPr>
              <a:t>How the Selection Committee Reviewed Each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21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F425F-0D84-2DF3-3564-0ECD1F61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venir Next LT Pro"/>
              </a:rPr>
              <a:t>Selection Committee Role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C7C00-CA5E-198B-03E4-0FE0ACDEA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solidFill>
                  <a:srgbClr val="172B69"/>
                </a:solidFill>
                <a:latin typeface="Arial Nova"/>
              </a:rPr>
              <a:t>Time-limited, ad hoc committee to develop recommendations for the seating of the new board members on the Continuum of Care Board.</a:t>
            </a:r>
          </a:p>
          <a:p>
            <a:r>
              <a:rPr lang="en-US" dirty="0">
                <a:solidFill>
                  <a:srgbClr val="172B69"/>
                </a:solidFill>
                <a:latin typeface="Arial Nova"/>
              </a:rPr>
              <a:t>Comprised of </a:t>
            </a:r>
            <a:r>
              <a:rPr lang="en-US">
                <a:solidFill>
                  <a:srgbClr val="172B69"/>
                </a:solidFill>
                <a:latin typeface="Arial Nova"/>
              </a:rPr>
              <a:t>3</a:t>
            </a:r>
            <a:r>
              <a:rPr lang="en-US" dirty="0">
                <a:solidFill>
                  <a:srgbClr val="172B69"/>
                </a:solidFill>
                <a:latin typeface="Arial Nova"/>
              </a:rPr>
              <a:t> members of the CoC Board: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>
                <a:solidFill>
                  <a:srgbClr val="172B69"/>
                </a:solidFill>
                <a:latin typeface="Arial Nova"/>
              </a:rPr>
              <a:t>Tamara Bauman, Victor Loo, and Amaiya Leonor</a:t>
            </a:r>
            <a:endParaRPr lang="en-US" dirty="0">
              <a:solidFill>
                <a:srgbClr val="000000"/>
              </a:solidFill>
              <a:latin typeface="Arial Nova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rgbClr val="172B69"/>
                </a:solidFill>
                <a:latin typeface="Arial Nova"/>
              </a:rPr>
              <a:t>KCRHA provided administrative support.</a:t>
            </a:r>
            <a:endParaRPr lang="en-US">
              <a:solidFill>
                <a:srgbClr val="172B69"/>
              </a:solidFill>
              <a:latin typeface="Arial Nova"/>
            </a:endParaRPr>
          </a:p>
          <a:p>
            <a:r>
              <a:rPr lang="en-US" dirty="0">
                <a:solidFill>
                  <a:srgbClr val="172B69"/>
                </a:solidFill>
                <a:latin typeface="Arial Nova"/>
              </a:rPr>
              <a:t>Completed Implicit Bias Orientation</a:t>
            </a:r>
          </a:p>
        </p:txBody>
      </p:sp>
    </p:spTree>
    <p:extLst>
      <p:ext uri="{BB962C8B-B14F-4D97-AF65-F5344CB8AC3E}">
        <p14:creationId xmlns:p14="http://schemas.microsoft.com/office/powerpoint/2010/main" val="1935938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BBA41-24A8-98A7-47DA-E4CC4D3D8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venir Next LT Pro"/>
              </a:rPr>
              <a:t>Application Review Process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8F8F4-CA83-432D-0544-B95EB35E2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All applications had names and contact information redacted to support an unbiased review of merit and experiences, skills, and leadership.</a:t>
            </a:r>
          </a:p>
          <a:p>
            <a:r>
              <a:rPr lang="en-US" dirty="0"/>
              <a:t>Each application was reviewed by 2 people.</a:t>
            </a:r>
          </a:p>
          <a:p>
            <a:r>
              <a:rPr lang="en-US" dirty="0"/>
              <a:t>The Selection Committee used a consensus model decision-making process to determine the final nominees.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Held a 2.5 hour</a:t>
            </a:r>
            <a:r>
              <a:rPr lang="en-US"/>
              <a:t> debrief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74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C0C6-5420-EAB6-68E3-701EF9582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venir Next LT Pro"/>
              </a:rPr>
              <a:t>Application Overview 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B6727-D009-FD2A-019F-359458A0E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/>
              <a:t>28 people applied for a CoC Board seat (9 available)</a:t>
            </a:r>
            <a:endParaRPr lang="en-US" dirty="0"/>
          </a:p>
          <a:p>
            <a:pPr lvl="1">
              <a:lnSpc>
                <a:spcPct val="80000"/>
              </a:lnSpc>
              <a:buFont typeface="Courier New" panose="020B0604020202020204" pitchFamily="34" charset="0"/>
              <a:buChar char="o"/>
            </a:pPr>
            <a:r>
              <a:rPr lang="en-US"/>
              <a:t>Lived Experience of Homelessness (at least 1 seat)</a:t>
            </a:r>
            <a:endParaRPr lang="en-US" dirty="0"/>
          </a:p>
          <a:p>
            <a:pPr lvl="1">
              <a:lnSpc>
                <a:spcPct val="80000"/>
              </a:lnSpc>
              <a:buFont typeface="Courier New" panose="020B0604020202020204" pitchFamily="34" charset="0"/>
              <a:buChar char="o"/>
            </a:pPr>
            <a:r>
              <a:rPr lang="en-US"/>
              <a:t>Elected Public Official (1 seat)</a:t>
            </a:r>
          </a:p>
          <a:p>
            <a:pPr lvl="1">
              <a:lnSpc>
                <a:spcPct val="80000"/>
              </a:lnSpc>
              <a:buFont typeface="Courier New" panose="020B0604020202020204" pitchFamily="34" charset="0"/>
              <a:buChar char="o"/>
            </a:pPr>
            <a:r>
              <a:rPr lang="en-US"/>
              <a:t>Law Enforcement or Public Safety (1 seat)</a:t>
            </a:r>
          </a:p>
          <a:p>
            <a:pPr lvl="1">
              <a:lnSpc>
                <a:spcPct val="80000"/>
              </a:lnSpc>
              <a:buFont typeface="Courier New" panose="020B0604020202020204" pitchFamily="34" charset="0"/>
              <a:buChar char="o"/>
            </a:pPr>
            <a:r>
              <a:rPr lang="en-US"/>
              <a:t>Local Funder of CoC (at least 1 seat)</a:t>
            </a:r>
          </a:p>
          <a:p>
            <a:pPr lvl="1">
              <a:lnSpc>
                <a:spcPct val="80000"/>
              </a:lnSpc>
              <a:buFont typeface="Courier New" panose="020B0604020202020204" pitchFamily="34" charset="0"/>
              <a:buChar char="o"/>
            </a:pPr>
            <a:r>
              <a:rPr lang="en-US"/>
              <a:t>Homeless Service Provider (no more than 6 allowed)</a:t>
            </a:r>
          </a:p>
          <a:p>
            <a:r>
              <a:rPr lang="en-US"/>
              <a:t>27 were determined to be seat eligible – met above seat requirements </a:t>
            </a:r>
            <a:r>
              <a:rPr lang="en-US" dirty="0"/>
              <a:t>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One candidate rescinded their application before the Selection Committee review</a:t>
            </a:r>
            <a:endParaRPr lang="en-US" dirty="0"/>
          </a:p>
          <a:p>
            <a:r>
              <a:rPr lang="en-US" dirty="0"/>
              <a:t>16 of the 27 seat eligible applications met the 60% point threshold on their application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Those </a:t>
            </a:r>
            <a:r>
              <a:rPr lang="en-US"/>
              <a:t>16</a:t>
            </a:r>
            <a:r>
              <a:rPr lang="en-US" dirty="0"/>
              <a:t> brought forward as the final nominees for the CoC Membership to vote on.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100" dirty="0">
                <a:highlight>
                  <a:srgbClr val="FFFF00"/>
                </a:highlight>
              </a:rPr>
              <a:t>3 candidates withdrew due to bandwidth.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620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322F7-9040-E995-32D4-9FF8CDF59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venir Next LT Pro"/>
              </a:rPr>
              <a:t>Open Seat </a:t>
            </a:r>
            <a:r>
              <a:rPr lang="en-US">
                <a:latin typeface="Avenir Next LT Pro"/>
              </a:rPr>
              <a:t>Overview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F1C3D-892E-CFFB-5BF3-CBCBD8F39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89138" cy="41935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The CoC Board will have 10 seated board members who are</a:t>
            </a:r>
            <a:endParaRPr lang="en-US" dirty="0"/>
          </a:p>
          <a:p>
            <a:r>
              <a:rPr lang="en-US" dirty="0">
                <a:latin typeface="Arial Nova"/>
                <a:cs typeface="Segoe UI"/>
              </a:rPr>
              <a:t>In this election cycle, only 7 additional seats are available, so not all candidates will be selected.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/>
              <a:t>Candidates are competing across 3 seat types.</a:t>
            </a:r>
            <a:endParaRPr lang="en-US" dirty="0"/>
          </a:p>
          <a:p>
            <a:pPr lvl="1">
              <a:lnSpc>
                <a:spcPct val="80000"/>
              </a:lnSpc>
              <a:buFont typeface="Courier New" panose="020B0604020202020204" pitchFamily="34" charset="0"/>
              <a:buChar char="o"/>
            </a:pPr>
            <a:r>
              <a:rPr lang="en-US"/>
              <a:t>For each seat type: </a:t>
            </a:r>
          </a:p>
          <a:p>
            <a:pPr lvl="2">
              <a:lnSpc>
                <a:spcPct val="70000"/>
              </a:lnSpc>
              <a:buFont typeface="Wingdings" panose="020B0604020202020204" pitchFamily="34" charset="0"/>
              <a:buChar char="§"/>
            </a:pPr>
            <a:r>
              <a:rPr lang="en-US"/>
              <a:t>Because there are more candidates than available seats, some candidates will not be approved.</a:t>
            </a:r>
          </a:p>
          <a:p>
            <a:pPr lvl="2">
              <a:lnSpc>
                <a:spcPct val="70000"/>
              </a:lnSpc>
              <a:buFont typeface="Wingdings" panose="020B0604020202020204" pitchFamily="34" charset="0"/>
              <a:buChar char="§"/>
            </a:pPr>
            <a:r>
              <a:rPr lang="en-US"/>
              <a:t>Those in the homelessness provider seats will include specialty seat identification on the ballot.</a:t>
            </a:r>
            <a:endParaRPr lang="en-US" dirty="0"/>
          </a:p>
          <a:p>
            <a:pPr lvl="2">
              <a:lnSpc>
                <a:spcPct val="80000"/>
              </a:lnSpc>
              <a:buFont typeface="Wingdings" panose="020B0604020202020204" pitchFamily="34" charset="0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55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5CB28-855D-8399-C243-163334362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venir Next LT Pro"/>
              </a:rPr>
              <a:t>Remaining Open Seats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DD41C-76F1-EBC9-DEE7-7ADD745C2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Seat to continue recruitment for: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A publicly</a:t>
            </a:r>
            <a:r>
              <a:rPr lang="en-US"/>
              <a:t> elected official representative </a:t>
            </a:r>
          </a:p>
          <a:p>
            <a:r>
              <a:rPr lang="en-US" dirty="0"/>
              <a:t>When a viable candidate is identified, the CoC membership will be able to review and vote.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Recruitment will stay open until mid-July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211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7B911-4E2C-2DAB-463C-D740F52C1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venir Next LT Pro"/>
              </a:rPr>
              <a:t>Recommende</a:t>
            </a:r>
            <a:r>
              <a:rPr lang="en-US">
                <a:latin typeface="Avenir Next LT Pro"/>
              </a:rPr>
              <a:t>d Candidates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BEFBA-F30E-C606-6399-FAF35A075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Final Candidates for the CoC Membership to Vote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48217"/>
      </p:ext>
    </p:extLst>
  </p:cSld>
  <p:clrMapOvr>
    <a:masterClrMapping/>
  </p:clrMapOvr>
</p:sld>
</file>

<file path=ppt/theme/theme1.xml><?xml version="1.0" encoding="utf-8"?>
<a:theme xmlns:a="http://schemas.openxmlformats.org/drawingml/2006/main" name="KCRHA - Teal">
  <a:themeElements>
    <a:clrScheme name="KCRHA Basic Colors">
      <a:dk1>
        <a:srgbClr val="000000"/>
      </a:dk1>
      <a:lt1>
        <a:sysClr val="window" lastClr="FFFFFF"/>
      </a:lt1>
      <a:dk2>
        <a:srgbClr val="172B69"/>
      </a:dk2>
      <a:lt2>
        <a:srgbClr val="E7E6E6"/>
      </a:lt2>
      <a:accent1>
        <a:srgbClr val="172B69"/>
      </a:accent1>
      <a:accent2>
        <a:srgbClr val="1B8477"/>
      </a:accent2>
      <a:accent3>
        <a:srgbClr val="A5C04D"/>
      </a:accent3>
      <a:accent4>
        <a:srgbClr val="FFD600"/>
      </a:accent4>
      <a:accent5>
        <a:srgbClr val="74C2B9"/>
      </a:accent5>
      <a:accent6>
        <a:srgbClr val="D0DF9C"/>
      </a:accent6>
      <a:hlink>
        <a:srgbClr val="A5C04D"/>
      </a:hlink>
      <a:folHlink>
        <a:srgbClr val="1B8477"/>
      </a:folHlink>
    </a:clrScheme>
    <a:fontScheme name="Custom 2">
      <a:majorFont>
        <a:latin typeface="Avenir Next LT Pro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CRHA Powerpoint Template" id="{5408159F-E323-4507-BAB7-908DC91BB9D7}" vid="{E135364A-C9D9-4CAA-B375-F246BF8BA10E}"/>
    </a:ext>
  </a:extLst>
</a:theme>
</file>

<file path=ppt/theme/theme2.xml><?xml version="1.0" encoding="utf-8"?>
<a:theme xmlns:a="http://schemas.openxmlformats.org/drawingml/2006/main" name="KCRHA - Blue">
  <a:themeElements>
    <a:clrScheme name="KCRHA Colors">
      <a:dk1>
        <a:srgbClr val="000000"/>
      </a:dk1>
      <a:lt1>
        <a:sysClr val="window" lastClr="FFFFFF"/>
      </a:lt1>
      <a:dk2>
        <a:srgbClr val="172B69"/>
      </a:dk2>
      <a:lt2>
        <a:srgbClr val="E7E6E6"/>
      </a:lt2>
      <a:accent1>
        <a:srgbClr val="172B69"/>
      </a:accent1>
      <a:accent2>
        <a:srgbClr val="1B8477"/>
      </a:accent2>
      <a:accent3>
        <a:srgbClr val="A5C04D"/>
      </a:accent3>
      <a:accent4>
        <a:srgbClr val="FFD600"/>
      </a:accent4>
      <a:accent5>
        <a:srgbClr val="74C2B9"/>
      </a:accent5>
      <a:accent6>
        <a:srgbClr val="D0DF9C"/>
      </a:accent6>
      <a:hlink>
        <a:srgbClr val="A5C04D"/>
      </a:hlink>
      <a:folHlink>
        <a:srgbClr val="1B8477"/>
      </a:folHlink>
    </a:clrScheme>
    <a:fontScheme name="KCRHA Fonts">
      <a:majorFont>
        <a:latin typeface="Avenir Next LT Pro Bold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CRHA Powerpoint Template" id="{5408159F-E323-4507-BAB7-908DC91BB9D7}" vid="{DCB352B4-FCFD-40DE-B8C3-599FD70D927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24172301319444974D3C1EBA0602FC" ma:contentTypeVersion="15" ma:contentTypeDescription="Create a new document." ma:contentTypeScope="" ma:versionID="a54bdcfc6c8103da58cf05f2040013b7">
  <xsd:schema xmlns:xsd="http://www.w3.org/2001/XMLSchema" xmlns:xs="http://www.w3.org/2001/XMLSchema" xmlns:p="http://schemas.microsoft.com/office/2006/metadata/properties" xmlns:ns2="25bd2324-5971-4c0a-a962-d43eb5a149fc" xmlns:ns3="b4f1b011-4c5c-4d7d-9ae6-c1e3803c53c3" targetNamespace="http://schemas.microsoft.com/office/2006/metadata/properties" ma:root="true" ma:fieldsID="ecea6195123137b958cc7a502d588640" ns2:_="" ns3:_="">
    <xsd:import namespace="25bd2324-5971-4c0a-a962-d43eb5a149fc"/>
    <xsd:import namespace="b4f1b011-4c5c-4d7d-9ae6-c1e3803c53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d2324-5971-4c0a-a962-d43eb5a149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1cf84b9-12d2-420e-989b-2b207352e6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f1b011-4c5c-4d7d-9ae6-c1e3803c53c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f6019f0-84e7-4715-adfa-b09825b6c966}" ma:internalName="TaxCatchAll" ma:showField="CatchAllData" ma:web="b4f1b011-4c5c-4d7d-9ae6-c1e3803c5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bd2324-5971-4c0a-a962-d43eb5a149fc">
      <Terms xmlns="http://schemas.microsoft.com/office/infopath/2007/PartnerControls"/>
    </lcf76f155ced4ddcb4097134ff3c332f>
    <TaxCatchAll xmlns="b4f1b011-4c5c-4d7d-9ae6-c1e3803c53c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E619F4-5494-48E6-A4C1-43ED703634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bd2324-5971-4c0a-a962-d43eb5a149fc"/>
    <ds:schemaRef ds:uri="b4f1b011-4c5c-4d7d-9ae6-c1e3803c53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1B8F234-ECC1-4F8C-81C1-96BBE93B43E8}">
  <ds:schemaRefs>
    <ds:schemaRef ds:uri="25bd2324-5971-4c0a-a962-d43eb5a149fc"/>
    <ds:schemaRef ds:uri="b4f1b011-4c5c-4d7d-9ae6-c1e3803c53c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F439A0B-52B3-4934-BA79-61B4314A5D8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9675c-9a99-47c8-842a-080452448241}" enabled="0" method="" siteId="{cdb9675c-9a99-47c8-842a-08045244824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KCRHA PowerPoint Template 2025</Template>
  <TotalTime>3</TotalTime>
  <Words>725</Words>
  <Application>Microsoft Office PowerPoint</Application>
  <PresentationFormat>Widescreen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Aptos</vt:lpstr>
      <vt:lpstr>Arial</vt:lpstr>
      <vt:lpstr>Arial Nova</vt:lpstr>
      <vt:lpstr>Avenir Next LT Pro</vt:lpstr>
      <vt:lpstr>Courier New</vt:lpstr>
      <vt:lpstr>Courier New,monospace</vt:lpstr>
      <vt:lpstr>Segoe UI</vt:lpstr>
      <vt:lpstr>Wingdings</vt:lpstr>
      <vt:lpstr>KCRHA - Teal</vt:lpstr>
      <vt:lpstr>KCRHA - Blue</vt:lpstr>
      <vt:lpstr>Selection Committee Update</vt:lpstr>
      <vt:lpstr>Agenda</vt:lpstr>
      <vt:lpstr>Selection Process</vt:lpstr>
      <vt:lpstr>Selection Committee Role</vt:lpstr>
      <vt:lpstr>Application Review Process</vt:lpstr>
      <vt:lpstr>Application Overview </vt:lpstr>
      <vt:lpstr>Open Seat Overview</vt:lpstr>
      <vt:lpstr>Remaining Open Seats</vt:lpstr>
      <vt:lpstr>Recommended Candidates</vt:lpstr>
      <vt:lpstr>CoC Board Final Nominees</vt:lpstr>
      <vt:lpstr>Voting Thresholds</vt:lpstr>
      <vt:lpstr>Seat Type and Candidate Advancement</vt:lpstr>
      <vt:lpstr>Filling Remaining Seats and Candidate Limits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Kelsey Beckmeyer</dc:creator>
  <cp:lastModifiedBy>Catherine Todd</cp:lastModifiedBy>
  <cp:revision>559</cp:revision>
  <dcterms:created xsi:type="dcterms:W3CDTF">2025-12-05T17:54:20Z</dcterms:created>
  <dcterms:modified xsi:type="dcterms:W3CDTF">2026-06-03T16:40:32Z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0x0101007D24172301319444974D3C1EBA0602FC</vt:lpwstr>
  </property>
  <property fmtid="{D5CDD505-2E9C-101B-9397-08002B2CF9AE}" pid="3" name="MediaServiceImageTags">
    <vt:lpwstr/>
  </property>
</Properties>
</file>